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63" d="100"/>
          <a:sy n="63" d="100"/>
        </p:scale>
        <p:origin x="224" y="5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20A96-CEE3-674F-84D7-CB4695584CCF}" type="datetimeFigureOut">
              <a:rPr lang="en-RO" smtClean="0"/>
              <a:t>31.08.2023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4D319-91D8-C645-B0CD-90AFDC3EB7BC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41167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4D319-91D8-C645-B0CD-90AFDC3EB7BC}" type="slidenum">
              <a:rPr lang="en-RO" smtClean="0"/>
              <a:t>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18612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214762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94B0BD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002C4B"/>
                </a:solidFill>
                <a:latin typeface="Outfit"/>
                <a:cs typeface="Outfit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214762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94B0BD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002C4B"/>
                </a:solidFill>
                <a:latin typeface="Outfit"/>
                <a:cs typeface="Outfit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214762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94B0BD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002C4B"/>
                </a:solidFill>
                <a:latin typeface="Outfit"/>
                <a:cs typeface="Outfit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214762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94B0BD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002C4B"/>
                </a:solidFill>
                <a:latin typeface="Outfit"/>
                <a:cs typeface="Outfit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214762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94B0BD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50" b="1" i="0">
                <a:solidFill>
                  <a:srgbClr val="002C4B"/>
                </a:solidFill>
                <a:latin typeface="Outfit"/>
                <a:cs typeface="Outfit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74180" y="360418"/>
            <a:ext cx="360045" cy="388620"/>
          </a:xfrm>
          <a:custGeom>
            <a:avLst/>
            <a:gdLst/>
            <a:ahLst/>
            <a:cxnLst/>
            <a:rect l="l" t="t" r="r" b="b"/>
            <a:pathLst>
              <a:path w="360044" h="388620">
                <a:moveTo>
                  <a:pt x="359884" y="0"/>
                </a:moveTo>
                <a:lnTo>
                  <a:pt x="288284" y="8854"/>
                </a:lnTo>
                <a:lnTo>
                  <a:pt x="226578" y="22527"/>
                </a:lnTo>
                <a:lnTo>
                  <a:pt x="174043" y="39968"/>
                </a:lnTo>
                <a:lnTo>
                  <a:pt x="129955" y="60126"/>
                </a:lnTo>
                <a:lnTo>
                  <a:pt x="93591" y="81948"/>
                </a:lnTo>
                <a:lnTo>
                  <a:pt x="45645" y="121557"/>
                </a:lnTo>
                <a:lnTo>
                  <a:pt x="13772" y="160642"/>
                </a:lnTo>
                <a:lnTo>
                  <a:pt x="691" y="182298"/>
                </a:lnTo>
                <a:lnTo>
                  <a:pt x="0" y="181219"/>
                </a:lnTo>
                <a:lnTo>
                  <a:pt x="27251" y="230983"/>
                </a:lnTo>
                <a:lnTo>
                  <a:pt x="49353" y="281736"/>
                </a:lnTo>
                <a:lnTo>
                  <a:pt x="66866" y="334249"/>
                </a:lnTo>
                <a:lnTo>
                  <a:pt x="79672" y="388218"/>
                </a:lnTo>
                <a:lnTo>
                  <a:pt x="90231" y="342843"/>
                </a:lnTo>
                <a:lnTo>
                  <a:pt x="103991" y="298399"/>
                </a:lnTo>
                <a:lnTo>
                  <a:pt x="120893" y="255054"/>
                </a:lnTo>
                <a:lnTo>
                  <a:pt x="140875" y="212977"/>
                </a:lnTo>
                <a:lnTo>
                  <a:pt x="167646" y="168463"/>
                </a:lnTo>
                <a:lnTo>
                  <a:pt x="198704" y="127172"/>
                </a:lnTo>
                <a:lnTo>
                  <a:pt x="233754" y="89392"/>
                </a:lnTo>
                <a:lnTo>
                  <a:pt x="272498" y="55411"/>
                </a:lnTo>
                <a:lnTo>
                  <a:pt x="314641" y="25518"/>
                </a:lnTo>
                <a:lnTo>
                  <a:pt x="359884" y="0"/>
                </a:lnTo>
                <a:close/>
              </a:path>
            </a:pathLst>
          </a:custGeom>
          <a:solidFill>
            <a:srgbClr val="75B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73626" y="360415"/>
            <a:ext cx="264795" cy="182880"/>
          </a:xfrm>
          <a:custGeom>
            <a:avLst/>
            <a:gdLst/>
            <a:ahLst/>
            <a:cxnLst/>
            <a:rect l="l" t="t" r="r" b="b"/>
            <a:pathLst>
              <a:path w="264794" h="182879">
                <a:moveTo>
                  <a:pt x="0" y="0"/>
                </a:moveTo>
                <a:lnTo>
                  <a:pt x="45546" y="25811"/>
                </a:lnTo>
                <a:lnTo>
                  <a:pt x="88077" y="56097"/>
                </a:lnTo>
                <a:lnTo>
                  <a:pt x="127263" y="90600"/>
                </a:lnTo>
                <a:lnTo>
                  <a:pt x="162780" y="129064"/>
                </a:lnTo>
                <a:lnTo>
                  <a:pt x="188402" y="162906"/>
                </a:lnTo>
                <a:lnTo>
                  <a:pt x="201250" y="182329"/>
                </a:lnTo>
                <a:lnTo>
                  <a:pt x="214331" y="160674"/>
                </a:lnTo>
                <a:lnTo>
                  <a:pt x="229350" y="140384"/>
                </a:lnTo>
                <a:lnTo>
                  <a:pt x="246200" y="121588"/>
                </a:lnTo>
                <a:lnTo>
                  <a:pt x="264777" y="104415"/>
                </a:lnTo>
                <a:lnTo>
                  <a:pt x="250107" y="91484"/>
                </a:lnTo>
                <a:lnTo>
                  <a:pt x="217421" y="67461"/>
                </a:lnTo>
                <a:lnTo>
                  <a:pt x="178502" y="45502"/>
                </a:lnTo>
                <a:lnTo>
                  <a:pt x="132795" y="26584"/>
                </a:lnTo>
                <a:lnTo>
                  <a:pt x="79748" y="11684"/>
                </a:lnTo>
                <a:lnTo>
                  <a:pt x="18805" y="1780"/>
                </a:lnTo>
                <a:lnTo>
                  <a:pt x="0" y="0"/>
                </a:lnTo>
                <a:close/>
              </a:path>
            </a:pathLst>
          </a:custGeom>
          <a:solidFill>
            <a:srgbClr val="152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7082" y="776869"/>
            <a:ext cx="233867" cy="22364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288859" y="674121"/>
            <a:ext cx="512445" cy="331470"/>
          </a:xfrm>
          <a:custGeom>
            <a:avLst/>
            <a:gdLst/>
            <a:ahLst/>
            <a:cxnLst/>
            <a:rect l="l" t="t" r="r" b="b"/>
            <a:pathLst>
              <a:path w="512444" h="331469">
                <a:moveTo>
                  <a:pt x="55905" y="102755"/>
                </a:moveTo>
                <a:lnTo>
                  <a:pt x="4660" y="102755"/>
                </a:lnTo>
                <a:lnTo>
                  <a:pt x="4660" y="326402"/>
                </a:lnTo>
                <a:lnTo>
                  <a:pt x="55905" y="326402"/>
                </a:lnTo>
                <a:lnTo>
                  <a:pt x="55905" y="102755"/>
                </a:lnTo>
                <a:close/>
              </a:path>
              <a:path w="512444" h="331469">
                <a:moveTo>
                  <a:pt x="60566" y="31000"/>
                </a:moveTo>
                <a:lnTo>
                  <a:pt x="58470" y="19456"/>
                </a:lnTo>
                <a:lnTo>
                  <a:pt x="52184" y="9105"/>
                </a:lnTo>
                <a:lnTo>
                  <a:pt x="46443" y="3200"/>
                </a:lnTo>
                <a:lnTo>
                  <a:pt x="39116" y="254"/>
                </a:lnTo>
                <a:lnTo>
                  <a:pt x="38493" y="0"/>
                </a:lnTo>
                <a:lnTo>
                  <a:pt x="30276" y="254"/>
                </a:lnTo>
                <a:lnTo>
                  <a:pt x="22136" y="25"/>
                </a:lnTo>
                <a:lnTo>
                  <a:pt x="14262" y="3238"/>
                </a:lnTo>
                <a:lnTo>
                  <a:pt x="8610" y="9105"/>
                </a:lnTo>
                <a:lnTo>
                  <a:pt x="2146" y="19418"/>
                </a:lnTo>
                <a:lnTo>
                  <a:pt x="0" y="31000"/>
                </a:lnTo>
                <a:lnTo>
                  <a:pt x="2146" y="42583"/>
                </a:lnTo>
                <a:lnTo>
                  <a:pt x="8610" y="52895"/>
                </a:lnTo>
                <a:lnTo>
                  <a:pt x="14262" y="58775"/>
                </a:lnTo>
                <a:lnTo>
                  <a:pt x="22136" y="61988"/>
                </a:lnTo>
                <a:lnTo>
                  <a:pt x="30276" y="61760"/>
                </a:lnTo>
                <a:lnTo>
                  <a:pt x="38506" y="62077"/>
                </a:lnTo>
                <a:lnTo>
                  <a:pt x="39281" y="61760"/>
                </a:lnTo>
                <a:lnTo>
                  <a:pt x="46482" y="58851"/>
                </a:lnTo>
                <a:lnTo>
                  <a:pt x="52184" y="52895"/>
                </a:lnTo>
                <a:lnTo>
                  <a:pt x="58470" y="42557"/>
                </a:lnTo>
                <a:lnTo>
                  <a:pt x="60566" y="31000"/>
                </a:lnTo>
                <a:close/>
              </a:path>
              <a:path w="512444" h="331469">
                <a:moveTo>
                  <a:pt x="248589" y="260502"/>
                </a:moveTo>
                <a:lnTo>
                  <a:pt x="235788" y="221221"/>
                </a:lnTo>
                <a:lnTo>
                  <a:pt x="197980" y="197129"/>
                </a:lnTo>
                <a:lnTo>
                  <a:pt x="155295" y="184632"/>
                </a:lnTo>
                <a:lnTo>
                  <a:pt x="148018" y="181660"/>
                </a:lnTo>
                <a:lnTo>
                  <a:pt x="135991" y="174904"/>
                </a:lnTo>
                <a:lnTo>
                  <a:pt x="132753" y="169341"/>
                </a:lnTo>
                <a:lnTo>
                  <a:pt x="132880" y="163347"/>
                </a:lnTo>
                <a:lnTo>
                  <a:pt x="132765" y="158318"/>
                </a:lnTo>
                <a:lnTo>
                  <a:pt x="158242" y="144411"/>
                </a:lnTo>
                <a:lnTo>
                  <a:pt x="164909" y="144424"/>
                </a:lnTo>
                <a:lnTo>
                  <a:pt x="181508" y="146342"/>
                </a:lnTo>
                <a:lnTo>
                  <a:pt x="194919" y="149479"/>
                </a:lnTo>
                <a:lnTo>
                  <a:pt x="207975" y="153873"/>
                </a:lnTo>
                <a:lnTo>
                  <a:pt x="220611" y="159512"/>
                </a:lnTo>
                <a:lnTo>
                  <a:pt x="239014" y="119227"/>
                </a:lnTo>
                <a:lnTo>
                  <a:pt x="195541" y="101765"/>
                </a:lnTo>
                <a:lnTo>
                  <a:pt x="167830" y="98755"/>
                </a:lnTo>
                <a:lnTo>
                  <a:pt x="153479" y="99199"/>
                </a:lnTo>
                <a:lnTo>
                  <a:pt x="114134" y="111417"/>
                </a:lnTo>
                <a:lnTo>
                  <a:pt x="86398" y="148399"/>
                </a:lnTo>
                <a:lnTo>
                  <a:pt x="84124" y="167500"/>
                </a:lnTo>
                <a:lnTo>
                  <a:pt x="84378" y="176034"/>
                </a:lnTo>
                <a:lnTo>
                  <a:pt x="101142" y="210921"/>
                </a:lnTo>
                <a:lnTo>
                  <a:pt x="134772" y="228879"/>
                </a:lnTo>
                <a:lnTo>
                  <a:pt x="177482" y="241363"/>
                </a:lnTo>
                <a:lnTo>
                  <a:pt x="184759" y="244576"/>
                </a:lnTo>
                <a:lnTo>
                  <a:pt x="196862" y="252183"/>
                </a:lnTo>
                <a:lnTo>
                  <a:pt x="200050" y="258203"/>
                </a:lnTo>
                <a:lnTo>
                  <a:pt x="199821" y="264591"/>
                </a:lnTo>
                <a:lnTo>
                  <a:pt x="199974" y="270840"/>
                </a:lnTo>
                <a:lnTo>
                  <a:pt x="196545" y="276618"/>
                </a:lnTo>
                <a:lnTo>
                  <a:pt x="188366" y="280809"/>
                </a:lnTo>
                <a:lnTo>
                  <a:pt x="180047" y="283730"/>
                </a:lnTo>
                <a:lnTo>
                  <a:pt x="173723" y="284708"/>
                </a:lnTo>
                <a:lnTo>
                  <a:pt x="156184" y="284251"/>
                </a:lnTo>
                <a:lnTo>
                  <a:pt x="115328" y="271868"/>
                </a:lnTo>
                <a:lnTo>
                  <a:pt x="100482" y="264896"/>
                </a:lnTo>
                <a:lnTo>
                  <a:pt x="81762" y="305917"/>
                </a:lnTo>
                <a:lnTo>
                  <a:pt x="131343" y="327202"/>
                </a:lnTo>
                <a:lnTo>
                  <a:pt x="159067" y="331063"/>
                </a:lnTo>
                <a:lnTo>
                  <a:pt x="164007" y="331050"/>
                </a:lnTo>
                <a:lnTo>
                  <a:pt x="211810" y="320865"/>
                </a:lnTo>
                <a:lnTo>
                  <a:pt x="243192" y="288899"/>
                </a:lnTo>
                <a:lnTo>
                  <a:pt x="247497" y="275082"/>
                </a:lnTo>
                <a:lnTo>
                  <a:pt x="248589" y="260502"/>
                </a:lnTo>
                <a:close/>
              </a:path>
              <a:path w="512444" h="331469">
                <a:moveTo>
                  <a:pt x="317830" y="102755"/>
                </a:moveTo>
                <a:lnTo>
                  <a:pt x="266547" y="102755"/>
                </a:lnTo>
                <a:lnTo>
                  <a:pt x="266547" y="326402"/>
                </a:lnTo>
                <a:lnTo>
                  <a:pt x="317830" y="326402"/>
                </a:lnTo>
                <a:lnTo>
                  <a:pt x="317830" y="102755"/>
                </a:lnTo>
                <a:close/>
              </a:path>
              <a:path w="512444" h="331469">
                <a:moveTo>
                  <a:pt x="323011" y="31000"/>
                </a:moveTo>
                <a:lnTo>
                  <a:pt x="320929" y="19456"/>
                </a:lnTo>
                <a:lnTo>
                  <a:pt x="314642" y="9105"/>
                </a:lnTo>
                <a:lnTo>
                  <a:pt x="308902" y="3200"/>
                </a:lnTo>
                <a:lnTo>
                  <a:pt x="300951" y="0"/>
                </a:lnTo>
                <a:lnTo>
                  <a:pt x="292735" y="254"/>
                </a:lnTo>
                <a:lnTo>
                  <a:pt x="284581" y="25"/>
                </a:lnTo>
                <a:lnTo>
                  <a:pt x="276720" y="3238"/>
                </a:lnTo>
                <a:lnTo>
                  <a:pt x="271068" y="9105"/>
                </a:lnTo>
                <a:lnTo>
                  <a:pt x="264604" y="19418"/>
                </a:lnTo>
                <a:lnTo>
                  <a:pt x="262458" y="31000"/>
                </a:lnTo>
                <a:lnTo>
                  <a:pt x="264604" y="42583"/>
                </a:lnTo>
                <a:lnTo>
                  <a:pt x="271068" y="52895"/>
                </a:lnTo>
                <a:lnTo>
                  <a:pt x="276720" y="58775"/>
                </a:lnTo>
                <a:lnTo>
                  <a:pt x="284581" y="61988"/>
                </a:lnTo>
                <a:lnTo>
                  <a:pt x="292735" y="61760"/>
                </a:lnTo>
                <a:lnTo>
                  <a:pt x="300964" y="62077"/>
                </a:lnTo>
                <a:lnTo>
                  <a:pt x="308940" y="58851"/>
                </a:lnTo>
                <a:lnTo>
                  <a:pt x="314642" y="52895"/>
                </a:lnTo>
                <a:lnTo>
                  <a:pt x="320929" y="42557"/>
                </a:lnTo>
                <a:lnTo>
                  <a:pt x="323011" y="31000"/>
                </a:lnTo>
                <a:close/>
              </a:path>
              <a:path w="512444" h="331469">
                <a:moveTo>
                  <a:pt x="512127" y="102755"/>
                </a:moveTo>
                <a:lnTo>
                  <a:pt x="442607" y="102755"/>
                </a:lnTo>
                <a:lnTo>
                  <a:pt x="442607" y="27787"/>
                </a:lnTo>
                <a:lnTo>
                  <a:pt x="393636" y="27787"/>
                </a:lnTo>
                <a:lnTo>
                  <a:pt x="393636" y="102755"/>
                </a:lnTo>
                <a:lnTo>
                  <a:pt x="337781" y="102755"/>
                </a:lnTo>
                <a:lnTo>
                  <a:pt x="336740" y="149352"/>
                </a:lnTo>
                <a:lnTo>
                  <a:pt x="393636" y="149352"/>
                </a:lnTo>
                <a:lnTo>
                  <a:pt x="393636" y="326402"/>
                </a:lnTo>
                <a:lnTo>
                  <a:pt x="442607" y="326377"/>
                </a:lnTo>
                <a:lnTo>
                  <a:pt x="442607" y="149352"/>
                </a:lnTo>
                <a:lnTo>
                  <a:pt x="484822" y="149352"/>
                </a:lnTo>
                <a:lnTo>
                  <a:pt x="512127" y="102755"/>
                </a:lnTo>
                <a:close/>
              </a:path>
            </a:pathLst>
          </a:custGeom>
          <a:solidFill>
            <a:srgbClr val="152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46408" y="10719957"/>
            <a:ext cx="1434464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1" i="0">
                <a:solidFill>
                  <a:srgbClr val="214762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12539" y="10719957"/>
            <a:ext cx="3005455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rgbClr val="94B0BD"/>
                </a:solidFill>
                <a:latin typeface="Outfit"/>
                <a:cs typeface="Outfi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81231" y="10719957"/>
            <a:ext cx="260984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1" i="0">
                <a:solidFill>
                  <a:srgbClr val="002C4B"/>
                </a:solidFill>
                <a:latin typeface="Outfit"/>
                <a:cs typeface="Outfit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13.png"/><Relationship Id="rId5" Type="http://schemas.openxmlformats.org/officeDocument/2006/relationships/image" Target="../media/image60.png"/><Relationship Id="rId10" Type="http://schemas.openxmlformats.org/officeDocument/2006/relationships/image" Target="../media/image12.png"/><Relationship Id="rId4" Type="http://schemas.openxmlformats.org/officeDocument/2006/relationships/image" Target="../media/image59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9.png"/><Relationship Id="rId7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13.png"/><Relationship Id="rId10" Type="http://schemas.openxmlformats.org/officeDocument/2006/relationships/image" Target="../media/image89.png"/><Relationship Id="rId4" Type="http://schemas.openxmlformats.org/officeDocument/2006/relationships/image" Target="../media/image83.jpg"/><Relationship Id="rId9" Type="http://schemas.openxmlformats.org/officeDocument/2006/relationships/image" Target="../media/image8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hyperlink" Target="mailto:david.cunningham@ges.com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gerard.conway@ges.com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12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11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10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13.png"/><Relationship Id="rId5" Type="http://schemas.openxmlformats.org/officeDocument/2006/relationships/image" Target="../media/image53.png"/><Relationship Id="rId10" Type="http://schemas.openxmlformats.org/officeDocument/2006/relationships/image" Target="../media/image12.png"/><Relationship Id="rId4" Type="http://schemas.openxmlformats.org/officeDocument/2006/relationships/image" Target="../media/image52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050" y="1321487"/>
            <a:ext cx="20104100" cy="9989820"/>
            <a:chOff x="0" y="1319331"/>
            <a:chExt cx="20104100" cy="9989820"/>
          </a:xfrm>
        </p:grpSpPr>
        <p:sp>
          <p:nvSpPr>
            <p:cNvPr id="3" name="object 3"/>
            <p:cNvSpPr/>
            <p:nvPr/>
          </p:nvSpPr>
          <p:spPr>
            <a:xfrm>
              <a:off x="0" y="1319331"/>
              <a:ext cx="20104100" cy="9989820"/>
            </a:xfrm>
            <a:custGeom>
              <a:avLst/>
              <a:gdLst/>
              <a:ahLst/>
              <a:cxnLst/>
              <a:rect l="l" t="t" r="r" b="b"/>
              <a:pathLst>
                <a:path w="20104100" h="9989820">
                  <a:moveTo>
                    <a:pt x="20104099" y="0"/>
                  </a:moveTo>
                  <a:lnTo>
                    <a:pt x="0" y="0"/>
                  </a:lnTo>
                  <a:lnTo>
                    <a:pt x="0" y="9989224"/>
                  </a:lnTo>
                  <a:lnTo>
                    <a:pt x="20104099" y="998922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C1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2557" y="5356483"/>
              <a:ext cx="6214692" cy="19149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4663" y="1329802"/>
              <a:ext cx="13329437" cy="99716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3558" y="9790281"/>
              <a:ext cx="1100159" cy="4397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41357" y="9848279"/>
              <a:ext cx="300355" cy="323850"/>
            </a:xfrm>
            <a:custGeom>
              <a:avLst/>
              <a:gdLst/>
              <a:ahLst/>
              <a:cxnLst/>
              <a:rect l="l" t="t" r="r" b="b"/>
              <a:pathLst>
                <a:path w="300355" h="323850">
                  <a:moveTo>
                    <a:pt x="300179" y="0"/>
                  </a:moveTo>
                  <a:lnTo>
                    <a:pt x="229517" y="9373"/>
                  </a:lnTo>
                  <a:lnTo>
                    <a:pt x="170571" y="24282"/>
                  </a:lnTo>
                  <a:lnTo>
                    <a:pt x="122294" y="43211"/>
                  </a:lnTo>
                  <a:lnTo>
                    <a:pt x="83645" y="64644"/>
                  </a:lnTo>
                  <a:lnTo>
                    <a:pt x="38063" y="101381"/>
                  </a:lnTo>
                  <a:lnTo>
                    <a:pt x="11482" y="133975"/>
                  </a:lnTo>
                  <a:lnTo>
                    <a:pt x="575" y="152037"/>
                  </a:lnTo>
                  <a:lnTo>
                    <a:pt x="0" y="151136"/>
                  </a:lnTo>
                  <a:lnTo>
                    <a:pt x="27952" y="202833"/>
                  </a:lnTo>
                  <a:lnTo>
                    <a:pt x="46772" y="250280"/>
                  </a:lnTo>
                  <a:lnTo>
                    <a:pt x="58962" y="291538"/>
                  </a:lnTo>
                  <a:lnTo>
                    <a:pt x="66458" y="323770"/>
                  </a:lnTo>
                  <a:lnTo>
                    <a:pt x="72823" y="296107"/>
                  </a:lnTo>
                  <a:lnTo>
                    <a:pt x="97043" y="221140"/>
                  </a:lnTo>
                  <a:lnTo>
                    <a:pt x="117514" y="177628"/>
                  </a:lnTo>
                  <a:lnTo>
                    <a:pt x="140459" y="139629"/>
                  </a:lnTo>
                  <a:lnTo>
                    <a:pt x="169409" y="101716"/>
                  </a:lnTo>
                  <a:lnTo>
                    <a:pt x="205153" y="65040"/>
                  </a:lnTo>
                  <a:lnTo>
                    <a:pt x="248480" y="30750"/>
                  </a:lnTo>
                  <a:lnTo>
                    <a:pt x="300179" y="0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4140" y="9848279"/>
              <a:ext cx="220799" cy="1520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7083" y="9948812"/>
              <a:ext cx="226338" cy="2164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80845" y="9849617"/>
              <a:ext cx="495934" cy="320675"/>
            </a:xfrm>
            <a:custGeom>
              <a:avLst/>
              <a:gdLst/>
              <a:ahLst/>
              <a:cxnLst/>
              <a:rect l="l" t="t" r="r" b="b"/>
              <a:pathLst>
                <a:path w="495935" h="320675">
                  <a:moveTo>
                    <a:pt x="54305" y="99199"/>
                  </a:moveTo>
                  <a:lnTo>
                    <a:pt x="4711" y="99199"/>
                  </a:lnTo>
                  <a:lnTo>
                    <a:pt x="4711" y="315620"/>
                  </a:lnTo>
                  <a:lnTo>
                    <a:pt x="54305" y="315620"/>
                  </a:lnTo>
                  <a:lnTo>
                    <a:pt x="54305" y="99199"/>
                  </a:lnTo>
                  <a:close/>
                </a:path>
                <a:path w="495935" h="320675">
                  <a:moveTo>
                    <a:pt x="59029" y="21907"/>
                  </a:moveTo>
                  <a:lnTo>
                    <a:pt x="56108" y="14287"/>
                  </a:lnTo>
                  <a:lnTo>
                    <a:pt x="50698" y="8572"/>
                  </a:lnTo>
                  <a:lnTo>
                    <a:pt x="40817" y="2146"/>
                  </a:lnTo>
                  <a:lnTo>
                    <a:pt x="29616" y="0"/>
                  </a:lnTo>
                  <a:lnTo>
                    <a:pt x="18427" y="2146"/>
                  </a:lnTo>
                  <a:lnTo>
                    <a:pt x="8547" y="8572"/>
                  </a:lnTo>
                  <a:lnTo>
                    <a:pt x="3009" y="14211"/>
                  </a:lnTo>
                  <a:lnTo>
                    <a:pt x="0" y="21869"/>
                  </a:lnTo>
                  <a:lnTo>
                    <a:pt x="203" y="29768"/>
                  </a:lnTo>
                  <a:lnTo>
                    <a:pt x="0" y="37668"/>
                  </a:lnTo>
                  <a:lnTo>
                    <a:pt x="3009" y="45313"/>
                  </a:lnTo>
                  <a:lnTo>
                    <a:pt x="8547" y="50965"/>
                  </a:lnTo>
                  <a:lnTo>
                    <a:pt x="14008" y="56642"/>
                  </a:lnTo>
                  <a:lnTo>
                    <a:pt x="21628" y="59753"/>
                  </a:lnTo>
                  <a:lnTo>
                    <a:pt x="29502" y="59537"/>
                  </a:lnTo>
                  <a:lnTo>
                    <a:pt x="37477" y="59842"/>
                  </a:lnTo>
                  <a:lnTo>
                    <a:pt x="38227" y="59537"/>
                  </a:lnTo>
                  <a:lnTo>
                    <a:pt x="45186" y="56718"/>
                  </a:lnTo>
                  <a:lnTo>
                    <a:pt x="50698" y="50965"/>
                  </a:lnTo>
                  <a:lnTo>
                    <a:pt x="56108" y="45250"/>
                  </a:lnTo>
                  <a:lnTo>
                    <a:pt x="59029" y="37630"/>
                  </a:lnTo>
                  <a:lnTo>
                    <a:pt x="58813" y="29768"/>
                  </a:lnTo>
                  <a:lnTo>
                    <a:pt x="59029" y="21907"/>
                  </a:lnTo>
                  <a:close/>
                </a:path>
                <a:path w="495935" h="320675">
                  <a:moveTo>
                    <a:pt x="240753" y="251841"/>
                  </a:moveTo>
                  <a:lnTo>
                    <a:pt x="240245" y="242443"/>
                  </a:lnTo>
                  <a:lnTo>
                    <a:pt x="238734" y="233946"/>
                  </a:lnTo>
                  <a:lnTo>
                    <a:pt x="211759" y="199948"/>
                  </a:lnTo>
                  <a:lnTo>
                    <a:pt x="164287" y="182219"/>
                  </a:lnTo>
                  <a:lnTo>
                    <a:pt x="150469" y="178498"/>
                  </a:lnTo>
                  <a:lnTo>
                    <a:pt x="143433" y="175628"/>
                  </a:lnTo>
                  <a:lnTo>
                    <a:pt x="136893" y="171843"/>
                  </a:lnTo>
                  <a:lnTo>
                    <a:pt x="131787" y="169087"/>
                  </a:lnTo>
                  <a:lnTo>
                    <a:pt x="128676" y="163703"/>
                  </a:lnTo>
                  <a:lnTo>
                    <a:pt x="128676" y="153047"/>
                  </a:lnTo>
                  <a:lnTo>
                    <a:pt x="131140" y="148463"/>
                  </a:lnTo>
                  <a:lnTo>
                    <a:pt x="135280" y="145884"/>
                  </a:lnTo>
                  <a:lnTo>
                    <a:pt x="139458" y="142430"/>
                  </a:lnTo>
                  <a:lnTo>
                    <a:pt x="146850" y="139649"/>
                  </a:lnTo>
                  <a:lnTo>
                    <a:pt x="161645" y="139636"/>
                  </a:lnTo>
                  <a:lnTo>
                    <a:pt x="162598" y="139687"/>
                  </a:lnTo>
                  <a:lnTo>
                    <a:pt x="175399" y="141198"/>
                  </a:lnTo>
                  <a:lnTo>
                    <a:pt x="188341" y="144348"/>
                  </a:lnTo>
                  <a:lnTo>
                    <a:pt x="201155" y="148780"/>
                  </a:lnTo>
                  <a:lnTo>
                    <a:pt x="213677" y="154203"/>
                  </a:lnTo>
                  <a:lnTo>
                    <a:pt x="220345" y="139585"/>
                  </a:lnTo>
                  <a:lnTo>
                    <a:pt x="231470" y="115214"/>
                  </a:lnTo>
                  <a:lnTo>
                    <a:pt x="226174" y="112039"/>
                  </a:lnTo>
                  <a:lnTo>
                    <a:pt x="220675" y="109220"/>
                  </a:lnTo>
                  <a:lnTo>
                    <a:pt x="176098" y="96139"/>
                  </a:lnTo>
                  <a:lnTo>
                    <a:pt x="162610" y="95338"/>
                  </a:lnTo>
                  <a:lnTo>
                    <a:pt x="159080" y="95427"/>
                  </a:lnTo>
                  <a:lnTo>
                    <a:pt x="118694" y="103492"/>
                  </a:lnTo>
                  <a:lnTo>
                    <a:pt x="86893" y="134696"/>
                  </a:lnTo>
                  <a:lnTo>
                    <a:pt x="81686" y="163703"/>
                  </a:lnTo>
                  <a:lnTo>
                    <a:pt x="82105" y="171157"/>
                  </a:lnTo>
                  <a:lnTo>
                    <a:pt x="104521" y="208737"/>
                  </a:lnTo>
                  <a:lnTo>
                    <a:pt x="164541" y="231381"/>
                  </a:lnTo>
                  <a:lnTo>
                    <a:pt x="171932" y="233413"/>
                  </a:lnTo>
                  <a:lnTo>
                    <a:pt x="178981" y="236512"/>
                  </a:lnTo>
                  <a:lnTo>
                    <a:pt x="190703" y="243890"/>
                  </a:lnTo>
                  <a:lnTo>
                    <a:pt x="193776" y="249720"/>
                  </a:lnTo>
                  <a:lnTo>
                    <a:pt x="193700" y="251841"/>
                  </a:lnTo>
                  <a:lnTo>
                    <a:pt x="193649" y="259727"/>
                  </a:lnTo>
                  <a:lnTo>
                    <a:pt x="193700" y="261937"/>
                  </a:lnTo>
                  <a:lnTo>
                    <a:pt x="190385" y="267525"/>
                  </a:lnTo>
                  <a:lnTo>
                    <a:pt x="185013" y="270281"/>
                  </a:lnTo>
                  <a:lnTo>
                    <a:pt x="183769" y="270979"/>
                  </a:lnTo>
                  <a:lnTo>
                    <a:pt x="182372" y="271627"/>
                  </a:lnTo>
                  <a:lnTo>
                    <a:pt x="180835" y="272186"/>
                  </a:lnTo>
                  <a:lnTo>
                    <a:pt x="180530" y="272326"/>
                  </a:lnTo>
                  <a:lnTo>
                    <a:pt x="174434" y="274421"/>
                  </a:lnTo>
                  <a:lnTo>
                    <a:pt x="168313" y="275361"/>
                  </a:lnTo>
                  <a:lnTo>
                    <a:pt x="161709" y="275234"/>
                  </a:lnTo>
                  <a:lnTo>
                    <a:pt x="159829" y="275221"/>
                  </a:lnTo>
                  <a:lnTo>
                    <a:pt x="126669" y="268617"/>
                  </a:lnTo>
                  <a:lnTo>
                    <a:pt x="119062" y="265849"/>
                  </a:lnTo>
                  <a:lnTo>
                    <a:pt x="111810" y="262915"/>
                  </a:lnTo>
                  <a:lnTo>
                    <a:pt x="104686" y="259727"/>
                  </a:lnTo>
                  <a:lnTo>
                    <a:pt x="97663" y="256260"/>
                  </a:lnTo>
                  <a:lnTo>
                    <a:pt x="97421" y="256159"/>
                  </a:lnTo>
                  <a:lnTo>
                    <a:pt x="79311" y="295871"/>
                  </a:lnTo>
                  <a:lnTo>
                    <a:pt x="94500" y="304634"/>
                  </a:lnTo>
                  <a:lnTo>
                    <a:pt x="110553" y="311531"/>
                  </a:lnTo>
                  <a:lnTo>
                    <a:pt x="127304" y="316484"/>
                  </a:lnTo>
                  <a:lnTo>
                    <a:pt x="144589" y="319430"/>
                  </a:lnTo>
                  <a:lnTo>
                    <a:pt x="149339" y="319913"/>
                  </a:lnTo>
                  <a:lnTo>
                    <a:pt x="154127" y="320179"/>
                  </a:lnTo>
                  <a:lnTo>
                    <a:pt x="158915" y="320179"/>
                  </a:lnTo>
                  <a:lnTo>
                    <a:pt x="171005" y="319405"/>
                  </a:lnTo>
                  <a:lnTo>
                    <a:pt x="176809" y="319036"/>
                  </a:lnTo>
                  <a:lnTo>
                    <a:pt x="218706" y="301726"/>
                  </a:lnTo>
                  <a:lnTo>
                    <a:pt x="236689" y="275361"/>
                  </a:lnTo>
                  <a:lnTo>
                    <a:pt x="239369" y="266763"/>
                  </a:lnTo>
                  <a:lnTo>
                    <a:pt x="240741" y="251866"/>
                  </a:lnTo>
                  <a:close/>
                </a:path>
                <a:path w="495935" h="320675">
                  <a:moveTo>
                    <a:pt x="307733" y="99199"/>
                  </a:moveTo>
                  <a:lnTo>
                    <a:pt x="258152" y="99199"/>
                  </a:lnTo>
                  <a:lnTo>
                    <a:pt x="258152" y="315633"/>
                  </a:lnTo>
                  <a:lnTo>
                    <a:pt x="307733" y="315633"/>
                  </a:lnTo>
                  <a:lnTo>
                    <a:pt x="307733" y="99199"/>
                  </a:lnTo>
                  <a:close/>
                </a:path>
                <a:path w="495935" h="320675">
                  <a:moveTo>
                    <a:pt x="312991" y="21907"/>
                  </a:moveTo>
                  <a:lnTo>
                    <a:pt x="310083" y="14287"/>
                  </a:lnTo>
                  <a:lnTo>
                    <a:pt x="304660" y="8572"/>
                  </a:lnTo>
                  <a:lnTo>
                    <a:pt x="294779" y="2146"/>
                  </a:lnTo>
                  <a:lnTo>
                    <a:pt x="283591" y="0"/>
                  </a:lnTo>
                  <a:lnTo>
                    <a:pt x="272389" y="2146"/>
                  </a:lnTo>
                  <a:lnTo>
                    <a:pt x="262509" y="8572"/>
                  </a:lnTo>
                  <a:lnTo>
                    <a:pt x="256971" y="14211"/>
                  </a:lnTo>
                  <a:lnTo>
                    <a:pt x="253961" y="21869"/>
                  </a:lnTo>
                  <a:lnTo>
                    <a:pt x="254165" y="29768"/>
                  </a:lnTo>
                  <a:lnTo>
                    <a:pt x="253961" y="37668"/>
                  </a:lnTo>
                  <a:lnTo>
                    <a:pt x="256971" y="45313"/>
                  </a:lnTo>
                  <a:lnTo>
                    <a:pt x="267970" y="56642"/>
                  </a:lnTo>
                  <a:lnTo>
                    <a:pt x="275590" y="59753"/>
                  </a:lnTo>
                  <a:lnTo>
                    <a:pt x="283476" y="59537"/>
                  </a:lnTo>
                  <a:lnTo>
                    <a:pt x="291439" y="59842"/>
                  </a:lnTo>
                  <a:lnTo>
                    <a:pt x="299161" y="56718"/>
                  </a:lnTo>
                  <a:lnTo>
                    <a:pt x="310083" y="45250"/>
                  </a:lnTo>
                  <a:lnTo>
                    <a:pt x="312991" y="37630"/>
                  </a:lnTo>
                  <a:lnTo>
                    <a:pt x="312775" y="29768"/>
                  </a:lnTo>
                  <a:lnTo>
                    <a:pt x="312991" y="21907"/>
                  </a:lnTo>
                  <a:close/>
                </a:path>
                <a:path w="495935" h="320675">
                  <a:moveTo>
                    <a:pt x="495782" y="99199"/>
                  </a:moveTo>
                  <a:lnTo>
                    <a:pt x="428510" y="99199"/>
                  </a:lnTo>
                  <a:lnTo>
                    <a:pt x="428510" y="26657"/>
                  </a:lnTo>
                  <a:lnTo>
                    <a:pt x="381139" y="26657"/>
                  </a:lnTo>
                  <a:lnTo>
                    <a:pt x="381139" y="99199"/>
                  </a:lnTo>
                  <a:lnTo>
                    <a:pt x="327075" y="99199"/>
                  </a:lnTo>
                  <a:lnTo>
                    <a:pt x="326072" y="144297"/>
                  </a:lnTo>
                  <a:lnTo>
                    <a:pt x="381139" y="144297"/>
                  </a:lnTo>
                  <a:lnTo>
                    <a:pt x="381139" y="315633"/>
                  </a:lnTo>
                  <a:lnTo>
                    <a:pt x="428510" y="315633"/>
                  </a:lnTo>
                  <a:lnTo>
                    <a:pt x="428510" y="144297"/>
                  </a:lnTo>
                  <a:lnTo>
                    <a:pt x="469366" y="144297"/>
                  </a:lnTo>
                  <a:lnTo>
                    <a:pt x="495782" y="99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94931" y="9622743"/>
              <a:ext cx="2379721" cy="73325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34388" y="5076150"/>
            <a:ext cx="6504305" cy="1956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GB" sz="4950" b="1" spc="-35" dirty="0">
                <a:solidFill>
                  <a:srgbClr val="FFFFFF"/>
                </a:solidFill>
                <a:latin typeface="Outfit"/>
                <a:cs typeface="Outfit"/>
              </a:rPr>
              <a:t>Client </a:t>
            </a:r>
            <a:r>
              <a:rPr sz="4950" b="1" spc="-50" dirty="0">
                <a:solidFill>
                  <a:srgbClr val="FFFFFF"/>
                </a:solidFill>
                <a:latin typeface="Outfit"/>
                <a:cs typeface="Outfit"/>
              </a:rPr>
              <a:t>&amp; </a:t>
            </a:r>
            <a:r>
              <a:rPr sz="4950" b="1" dirty="0">
                <a:solidFill>
                  <a:srgbClr val="FFFFFF"/>
                </a:solidFill>
                <a:latin typeface="Outfit"/>
                <a:cs typeface="Outfit"/>
              </a:rPr>
              <a:t>GES</a:t>
            </a:r>
            <a:r>
              <a:rPr sz="4950" b="1" spc="-19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Outfit"/>
                <a:cs typeface="Outfit"/>
              </a:rPr>
              <a:t>Event</a:t>
            </a:r>
            <a:r>
              <a:rPr sz="4950" b="1" spc="-19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Outfit"/>
                <a:cs typeface="Outfit"/>
              </a:rPr>
              <a:t>Intelligence</a:t>
            </a:r>
            <a:endParaRPr sz="49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645"/>
              </a:spcBef>
            </a:pP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RFP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RESPONSE,</a:t>
            </a:r>
            <a:r>
              <a:rPr sz="1400" b="0" spc="29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8</a:t>
            </a:r>
            <a:r>
              <a:rPr sz="1400" b="0" spc="24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JUNE</a:t>
            </a:r>
            <a:r>
              <a:rPr sz="1400" b="0" spc="29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2023 </a:t>
            </a:r>
            <a:endParaRPr sz="1400" dirty="0">
              <a:latin typeface="Outfit Medium"/>
              <a:cs typeface="Outfi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269953"/>
            <a:ext cx="438404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Platform</a:t>
            </a:r>
            <a:r>
              <a:rPr sz="3950" b="1" spc="-1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Evolution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2008180"/>
            <a:ext cx="3779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28101" y="2418774"/>
            <a:ext cx="1501775" cy="471805"/>
          </a:xfrm>
          <a:custGeom>
            <a:avLst/>
            <a:gdLst/>
            <a:ahLst/>
            <a:cxnLst/>
            <a:rect l="l" t="t" r="r" b="b"/>
            <a:pathLst>
              <a:path w="1501775" h="471805">
                <a:moveTo>
                  <a:pt x="1266149" y="0"/>
                </a:moveTo>
                <a:lnTo>
                  <a:pt x="235594" y="0"/>
                </a:ln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1266149" y="471189"/>
                </a:lnTo>
                <a:lnTo>
                  <a:pt x="1313629" y="466403"/>
                </a:lnTo>
                <a:lnTo>
                  <a:pt x="1357852" y="452676"/>
                </a:lnTo>
                <a:lnTo>
                  <a:pt x="1397871" y="430955"/>
                </a:lnTo>
                <a:lnTo>
                  <a:pt x="1432739" y="402188"/>
                </a:lnTo>
                <a:lnTo>
                  <a:pt x="1461507" y="367321"/>
                </a:lnTo>
                <a:lnTo>
                  <a:pt x="1483230" y="327301"/>
                </a:lnTo>
                <a:lnTo>
                  <a:pt x="1496958" y="283077"/>
                </a:lnTo>
                <a:lnTo>
                  <a:pt x="1501744" y="235594"/>
                </a:lnTo>
                <a:lnTo>
                  <a:pt x="1496958" y="188112"/>
                </a:lnTo>
                <a:lnTo>
                  <a:pt x="1483230" y="143888"/>
                </a:lnTo>
                <a:lnTo>
                  <a:pt x="1461507" y="103868"/>
                </a:lnTo>
                <a:lnTo>
                  <a:pt x="1432739" y="69001"/>
                </a:lnTo>
                <a:lnTo>
                  <a:pt x="1397871" y="40234"/>
                </a:lnTo>
                <a:lnTo>
                  <a:pt x="1357852" y="18513"/>
                </a:lnTo>
                <a:lnTo>
                  <a:pt x="1313629" y="4786"/>
                </a:lnTo>
                <a:lnTo>
                  <a:pt x="126614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14430" y="2521254"/>
            <a:ext cx="5772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FFFFFF"/>
                </a:solidFill>
                <a:latin typeface="Outfit"/>
                <a:cs typeface="Outfit"/>
              </a:rPr>
              <a:t>PART</a:t>
            </a:r>
            <a:r>
              <a:rPr sz="1400" b="1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Outfit"/>
                <a:cs typeface="Outfit"/>
              </a:rPr>
              <a:t>1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4388" y="4994577"/>
            <a:ext cx="4181475" cy="178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Visit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evolving.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Building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upon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its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proven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registration </a:t>
            </a:r>
            <a:r>
              <a:rPr sz="1400" dirty="0">
                <a:latin typeface="Roboto"/>
                <a:cs typeface="Roboto"/>
              </a:rPr>
              <a:t>engine,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platform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now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offers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rich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suite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new </a:t>
            </a:r>
            <a:r>
              <a:rPr sz="1400" dirty="0">
                <a:latin typeface="Roboto"/>
                <a:cs typeface="Roboto"/>
              </a:rPr>
              <a:t>modules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designed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enable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participants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better </a:t>
            </a:r>
            <a:r>
              <a:rPr sz="1400" dirty="0">
                <a:latin typeface="Roboto"/>
                <a:cs typeface="Roboto"/>
              </a:rPr>
              <a:t>prepare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tailor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their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experience,</a:t>
            </a:r>
            <a:r>
              <a:rPr sz="1400" spc="-10" dirty="0">
                <a:latin typeface="Roboto"/>
                <a:cs typeface="Roboto"/>
              </a:rPr>
              <a:t> Intuitive </a:t>
            </a:r>
            <a:r>
              <a:rPr sz="1400" dirty="0">
                <a:latin typeface="Roboto"/>
                <a:cs typeface="Roboto"/>
              </a:rPr>
              <a:t>tools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via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‘click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&amp;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go’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links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empower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them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fully </a:t>
            </a:r>
            <a:r>
              <a:rPr sz="1400" dirty="0">
                <a:latin typeface="Roboto"/>
                <a:cs typeface="Roboto"/>
              </a:rPr>
              <a:t>engage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brand,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beyond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show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floor,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and </a:t>
            </a:r>
            <a:r>
              <a:rPr sz="1400" dirty="0">
                <a:latin typeface="Roboto"/>
                <a:cs typeface="Roboto"/>
              </a:rPr>
              <a:t>each </a:t>
            </a:r>
            <a:r>
              <a:rPr sz="1400" spc="-10" dirty="0">
                <a:latin typeface="Roboto"/>
                <a:cs typeface="Roboto"/>
              </a:rPr>
              <a:t>other.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4388" y="7005322"/>
            <a:ext cx="4140835" cy="153352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latin typeface="Roboto"/>
                <a:cs typeface="Roboto"/>
              </a:rPr>
              <a:t>Connect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(exhibitor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UI)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Discover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(visitor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UI)</a:t>
            </a:r>
            <a:endParaRPr sz="1400">
              <a:latin typeface="Roboto"/>
              <a:cs typeface="Roboto"/>
            </a:endParaRPr>
          </a:p>
          <a:p>
            <a:pPr marL="12700" marR="5080">
              <a:lnSpc>
                <a:spcPct val="117800"/>
              </a:lnSpc>
            </a:pPr>
            <a:r>
              <a:rPr sz="1400" dirty="0">
                <a:latin typeface="Roboto"/>
                <a:cs typeface="Roboto"/>
              </a:rPr>
              <a:t>can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configured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suit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‘smart’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goals, </a:t>
            </a:r>
            <a:r>
              <a:rPr sz="1400" dirty="0">
                <a:latin typeface="Roboto"/>
                <a:cs typeface="Roboto"/>
              </a:rPr>
              <a:t>turning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modules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on/off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ease.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Whether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wish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offer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fully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immersive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experience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lite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touch,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Visit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Create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UI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puts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control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–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your </a:t>
            </a:r>
            <a:r>
              <a:rPr sz="1400" dirty="0">
                <a:latin typeface="Roboto"/>
                <a:cs typeface="Roboto"/>
              </a:rPr>
              <a:t>brand,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value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proposition.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08089" y="6718377"/>
            <a:ext cx="751459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Our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product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vision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clear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–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some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simple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architecture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modifications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will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enable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users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group </a:t>
            </a:r>
            <a:r>
              <a:rPr sz="1400" dirty="0">
                <a:latin typeface="Roboto"/>
                <a:cs typeface="Roboto"/>
              </a:rPr>
              <a:t>related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portfolios,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creating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community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hubs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where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anyone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central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database </a:t>
            </a:r>
            <a:r>
              <a:rPr sz="1400" dirty="0">
                <a:latin typeface="Roboto"/>
                <a:cs typeface="Roboto"/>
              </a:rPr>
              <a:t>can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invited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join,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network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consume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available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content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resources.</a:t>
            </a:r>
            <a:r>
              <a:rPr sz="1400" spc="3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Our </a:t>
            </a:r>
            <a:r>
              <a:rPr sz="1400" b="1" dirty="0">
                <a:solidFill>
                  <a:srgbClr val="72BF44"/>
                </a:solidFill>
                <a:latin typeface="Roboto"/>
                <a:cs typeface="Roboto"/>
              </a:rPr>
              <a:t>Community</a:t>
            </a:r>
            <a:r>
              <a:rPr sz="1400" b="1" spc="-15" dirty="0">
                <a:solidFill>
                  <a:srgbClr val="72BF44"/>
                </a:solidFill>
                <a:latin typeface="Roboto"/>
                <a:cs typeface="Roboto"/>
              </a:rPr>
              <a:t> </a:t>
            </a:r>
            <a:r>
              <a:rPr sz="1400" b="1" dirty="0">
                <a:solidFill>
                  <a:srgbClr val="72BF44"/>
                </a:solidFill>
                <a:latin typeface="Roboto"/>
                <a:cs typeface="Roboto"/>
              </a:rPr>
              <a:t>module</a:t>
            </a:r>
            <a:r>
              <a:rPr sz="1400" b="1" spc="-10" dirty="0">
                <a:solidFill>
                  <a:srgbClr val="72BF44"/>
                </a:solidFill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targeted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launch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H1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2025.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08089" y="7975093"/>
            <a:ext cx="762762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Prior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that,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now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busy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building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new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b="1" dirty="0">
                <a:solidFill>
                  <a:srgbClr val="72BF44"/>
                </a:solidFill>
                <a:latin typeface="Roboto"/>
                <a:cs typeface="Roboto"/>
              </a:rPr>
              <a:t>Prepare</a:t>
            </a:r>
            <a:r>
              <a:rPr sz="1400" b="1" spc="-10" dirty="0">
                <a:solidFill>
                  <a:srgbClr val="72BF44"/>
                </a:solidFill>
                <a:latin typeface="Roboto"/>
                <a:cs typeface="Roboto"/>
              </a:rPr>
              <a:t> </a:t>
            </a:r>
            <a:r>
              <a:rPr sz="1400" b="1" dirty="0">
                <a:solidFill>
                  <a:srgbClr val="72BF44"/>
                </a:solidFill>
                <a:latin typeface="Roboto"/>
                <a:cs typeface="Roboto"/>
              </a:rPr>
              <a:t>module</a:t>
            </a:r>
            <a:r>
              <a:rPr sz="1400" b="1" spc="-15" dirty="0">
                <a:solidFill>
                  <a:srgbClr val="72BF44"/>
                </a:solidFill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(launch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planned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H1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2024), </a:t>
            </a:r>
            <a:r>
              <a:rPr sz="1400" dirty="0">
                <a:latin typeface="Roboto"/>
                <a:cs typeface="Roboto"/>
              </a:rPr>
              <a:t>designed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enable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users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create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Exhibitor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Manuals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from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pre-</a:t>
            </a:r>
            <a:r>
              <a:rPr sz="1400" spc="-10" dirty="0">
                <a:latin typeface="Roboto"/>
                <a:cs typeface="Roboto"/>
              </a:rPr>
              <a:t>configured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clone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templates.</a:t>
            </a:r>
            <a:r>
              <a:rPr sz="1400" spc="-20" dirty="0">
                <a:latin typeface="Roboto"/>
                <a:cs typeface="Roboto"/>
              </a:rPr>
              <a:t> Once </a:t>
            </a:r>
            <a:r>
              <a:rPr sz="1400" dirty="0">
                <a:latin typeface="Roboto"/>
                <a:cs typeface="Roboto"/>
              </a:rPr>
              <a:t>ready,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exhibitors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will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access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manual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from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their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Connect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UI,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giving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them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all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0" dirty="0">
                <a:latin typeface="Roboto"/>
                <a:cs typeface="Roboto"/>
              </a:rPr>
              <a:t> tools </a:t>
            </a:r>
            <a:r>
              <a:rPr sz="1400" dirty="0">
                <a:latin typeface="Roboto"/>
                <a:cs typeface="Roboto"/>
              </a:rPr>
              <a:t>they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need,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place,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fully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prepare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for,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plan,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monitor,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affect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measure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their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success!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08267" y="4666335"/>
            <a:ext cx="771842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Or,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if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prefer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use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3rd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party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platform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power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participant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engagement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10" dirty="0">
                <a:latin typeface="Roboto"/>
                <a:cs typeface="Roboto"/>
              </a:rPr>
              <a:t> Embed </a:t>
            </a:r>
            <a:r>
              <a:rPr sz="1400" dirty="0">
                <a:latin typeface="Roboto"/>
                <a:cs typeface="Roboto"/>
              </a:rPr>
              <a:t>Mode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answer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–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enabling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harness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power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Visit’s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registration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tools,</a:t>
            </a:r>
            <a:r>
              <a:rPr sz="1400" spc="-10" dirty="0">
                <a:latin typeface="Roboto"/>
                <a:cs typeface="Roboto"/>
              </a:rPr>
              <a:t> seamlessly, </a:t>
            </a:r>
            <a:r>
              <a:rPr sz="1400" dirty="0">
                <a:latin typeface="Roboto"/>
                <a:cs typeface="Roboto"/>
              </a:rPr>
              <a:t>within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 3rd party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CX.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4388" y="3982769"/>
            <a:ext cx="4123054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Registration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Engagement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4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Event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Management</a:t>
            </a:r>
            <a:r>
              <a:rPr sz="1950" b="1" spc="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Community</a:t>
            </a:r>
            <a:r>
              <a:rPr sz="1950" b="1" spc="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365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84697" y="6087417"/>
            <a:ext cx="15278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What’s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next?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84697" y="3982769"/>
            <a:ext cx="27393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end/end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or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+?</a:t>
            </a:r>
            <a:endParaRPr sz="1950">
              <a:latin typeface="Outfit"/>
              <a:cs typeface="Outfi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9817" y="3675280"/>
            <a:ext cx="4313994" cy="562286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008180"/>
            <a:ext cx="3779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179" y="2080928"/>
            <a:ext cx="4384040" cy="1098550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Platform</a:t>
            </a:r>
            <a:r>
              <a:rPr sz="3950" b="1" spc="-1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Evolution</a:t>
            </a:r>
            <a:endParaRPr sz="3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PRODUCT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VISION</a:t>
            </a:r>
            <a:r>
              <a:rPr sz="14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14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002C4B"/>
                </a:solidFill>
                <a:latin typeface="Outfit"/>
                <a:cs typeface="Outfit"/>
              </a:rPr>
              <a:t>PAST,</a:t>
            </a:r>
            <a:r>
              <a:rPr sz="14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PRESENT,</a:t>
            </a:r>
            <a:r>
              <a:rPr sz="140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FUTURE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28101" y="2418774"/>
            <a:ext cx="1501775" cy="471805"/>
          </a:xfrm>
          <a:custGeom>
            <a:avLst/>
            <a:gdLst/>
            <a:ahLst/>
            <a:cxnLst/>
            <a:rect l="l" t="t" r="r" b="b"/>
            <a:pathLst>
              <a:path w="1501775" h="471805">
                <a:moveTo>
                  <a:pt x="1266149" y="0"/>
                </a:moveTo>
                <a:lnTo>
                  <a:pt x="235594" y="0"/>
                </a:ln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1266149" y="471189"/>
                </a:lnTo>
                <a:lnTo>
                  <a:pt x="1313629" y="466403"/>
                </a:lnTo>
                <a:lnTo>
                  <a:pt x="1357852" y="452676"/>
                </a:lnTo>
                <a:lnTo>
                  <a:pt x="1397871" y="430955"/>
                </a:lnTo>
                <a:lnTo>
                  <a:pt x="1432739" y="402188"/>
                </a:lnTo>
                <a:lnTo>
                  <a:pt x="1461507" y="367321"/>
                </a:lnTo>
                <a:lnTo>
                  <a:pt x="1483230" y="327301"/>
                </a:lnTo>
                <a:lnTo>
                  <a:pt x="1496958" y="283077"/>
                </a:lnTo>
                <a:lnTo>
                  <a:pt x="1501744" y="235594"/>
                </a:lnTo>
                <a:lnTo>
                  <a:pt x="1496958" y="188112"/>
                </a:lnTo>
                <a:lnTo>
                  <a:pt x="1483230" y="143888"/>
                </a:lnTo>
                <a:lnTo>
                  <a:pt x="1461507" y="103868"/>
                </a:lnTo>
                <a:lnTo>
                  <a:pt x="1432739" y="69001"/>
                </a:lnTo>
                <a:lnTo>
                  <a:pt x="1397871" y="40234"/>
                </a:lnTo>
                <a:lnTo>
                  <a:pt x="1357852" y="18513"/>
                </a:lnTo>
                <a:lnTo>
                  <a:pt x="1313629" y="4786"/>
                </a:lnTo>
                <a:lnTo>
                  <a:pt x="126614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97876" y="2521254"/>
            <a:ext cx="610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FFFFFF"/>
                </a:solidFill>
                <a:latin typeface="Outfit"/>
                <a:cs typeface="Outfit"/>
              </a:rPr>
              <a:t>PART</a:t>
            </a:r>
            <a:r>
              <a:rPr sz="1400" b="1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Outfit"/>
                <a:cs typeface="Outfit"/>
              </a:rPr>
              <a:t>2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7948" y="4881171"/>
            <a:ext cx="3108325" cy="2884170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29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Real-time</a:t>
            </a:r>
            <a:endParaRPr sz="1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204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Offline</a:t>
            </a:r>
            <a:r>
              <a:rPr sz="1950" b="0" spc="-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Mode</a:t>
            </a:r>
            <a:endParaRPr sz="1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Any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Language</a:t>
            </a:r>
            <a:endParaRPr sz="1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Any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Currency</a:t>
            </a:r>
            <a:endParaRPr sz="1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29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Global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Deployment</a:t>
            </a:r>
            <a:endParaRPr sz="1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31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DIY</a:t>
            </a:r>
            <a:r>
              <a:rPr sz="1950" b="0" spc="-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&amp;</a:t>
            </a:r>
            <a:r>
              <a:rPr sz="1950" b="0" spc="-5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Managed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Services</a:t>
            </a:r>
            <a:endParaRPr sz="1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950" spc="509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950" spc="30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365/24-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7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On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Call</a:t>
            </a:r>
            <a:endParaRPr sz="1950">
              <a:latin typeface="Outfit Light"/>
              <a:cs typeface="Outfit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6712" y="3423979"/>
            <a:ext cx="3582681" cy="466213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34325" y="4328309"/>
            <a:ext cx="25025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Consistent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Scalable</a:t>
            </a:r>
            <a:endParaRPr sz="1950">
              <a:latin typeface="Outfit"/>
              <a:cs typeface="Outfi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12900" y="2418770"/>
            <a:ext cx="942975" cy="806450"/>
            <a:chOff x="8912900" y="2418770"/>
            <a:chExt cx="942975" cy="806450"/>
          </a:xfrm>
        </p:grpSpPr>
        <p:sp>
          <p:nvSpPr>
            <p:cNvPr id="10" name="object 10"/>
            <p:cNvSpPr/>
            <p:nvPr/>
          </p:nvSpPr>
          <p:spPr>
            <a:xfrm>
              <a:off x="9321951" y="2418774"/>
              <a:ext cx="450215" cy="485775"/>
            </a:xfrm>
            <a:custGeom>
              <a:avLst/>
              <a:gdLst/>
              <a:ahLst/>
              <a:cxnLst/>
              <a:rect l="l" t="t" r="r" b="b"/>
              <a:pathLst>
                <a:path w="450215" h="485775">
                  <a:moveTo>
                    <a:pt x="450070" y="0"/>
                  </a:moveTo>
                  <a:lnTo>
                    <a:pt x="381715" y="7686"/>
                  </a:lnTo>
                  <a:lnTo>
                    <a:pt x="320449" y="18949"/>
                  </a:lnTo>
                  <a:lnTo>
                    <a:pt x="265888" y="33234"/>
                  </a:lnTo>
                  <a:lnTo>
                    <a:pt x="217653" y="49985"/>
                  </a:lnTo>
                  <a:lnTo>
                    <a:pt x="175360" y="68647"/>
                  </a:lnTo>
                  <a:lnTo>
                    <a:pt x="138628" y="88666"/>
                  </a:lnTo>
                  <a:lnTo>
                    <a:pt x="80322" y="130550"/>
                  </a:lnTo>
                  <a:lnTo>
                    <a:pt x="36005" y="175520"/>
                  </a:lnTo>
                  <a:lnTo>
                    <a:pt x="869" y="227982"/>
                  </a:lnTo>
                  <a:lnTo>
                    <a:pt x="0" y="226631"/>
                  </a:lnTo>
                  <a:lnTo>
                    <a:pt x="27874" y="276472"/>
                  </a:lnTo>
                  <a:lnTo>
                    <a:pt x="51342" y="326666"/>
                  </a:lnTo>
                  <a:lnTo>
                    <a:pt x="71176" y="378368"/>
                  </a:lnTo>
                  <a:lnTo>
                    <a:pt x="87300" y="431379"/>
                  </a:lnTo>
                  <a:lnTo>
                    <a:pt x="99640" y="485503"/>
                  </a:lnTo>
                  <a:lnTo>
                    <a:pt x="109880" y="440024"/>
                  </a:lnTo>
                  <a:lnTo>
                    <a:pt x="122692" y="395260"/>
                  </a:lnTo>
                  <a:lnTo>
                    <a:pt x="138038" y="351320"/>
                  </a:lnTo>
                  <a:lnTo>
                    <a:pt x="155881" y="308313"/>
                  </a:lnTo>
                  <a:lnTo>
                    <a:pt x="176183" y="266347"/>
                  </a:lnTo>
                  <a:lnTo>
                    <a:pt x="200775" y="224232"/>
                  </a:lnTo>
                  <a:lnTo>
                    <a:pt x="228435" y="184333"/>
                  </a:lnTo>
                  <a:lnTo>
                    <a:pt x="259007" y="146803"/>
                  </a:lnTo>
                  <a:lnTo>
                    <a:pt x="292335" y="111793"/>
                  </a:lnTo>
                  <a:lnTo>
                    <a:pt x="328261" y="79456"/>
                  </a:lnTo>
                  <a:lnTo>
                    <a:pt x="366630" y="49943"/>
                  </a:lnTo>
                  <a:lnTo>
                    <a:pt x="407285" y="23407"/>
                  </a:lnTo>
                  <a:lnTo>
                    <a:pt x="450070" y="0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12898" y="2418771"/>
              <a:ext cx="942975" cy="806450"/>
            </a:xfrm>
            <a:custGeom>
              <a:avLst/>
              <a:gdLst/>
              <a:ahLst/>
              <a:cxnLst/>
              <a:rect l="l" t="t" r="r" b="b"/>
              <a:pathLst>
                <a:path w="942975" h="806450">
                  <a:moveTo>
                    <a:pt x="292455" y="520814"/>
                  </a:moveTo>
                  <a:lnTo>
                    <a:pt x="224320" y="520814"/>
                  </a:lnTo>
                  <a:lnTo>
                    <a:pt x="147485" y="699655"/>
                  </a:lnTo>
                  <a:lnTo>
                    <a:pt x="71094" y="520814"/>
                  </a:lnTo>
                  <a:lnTo>
                    <a:pt x="0" y="520814"/>
                  </a:lnTo>
                  <a:lnTo>
                    <a:pt x="127596" y="800519"/>
                  </a:lnTo>
                  <a:lnTo>
                    <a:pt x="164846" y="800519"/>
                  </a:lnTo>
                  <a:lnTo>
                    <a:pt x="292455" y="520814"/>
                  </a:lnTo>
                  <a:close/>
                </a:path>
                <a:path w="942975" h="806450">
                  <a:moveTo>
                    <a:pt x="372275" y="520814"/>
                  </a:moveTo>
                  <a:lnTo>
                    <a:pt x="308178" y="520814"/>
                  </a:lnTo>
                  <a:lnTo>
                    <a:pt x="308178" y="800506"/>
                  </a:lnTo>
                  <a:lnTo>
                    <a:pt x="372275" y="800506"/>
                  </a:lnTo>
                  <a:lnTo>
                    <a:pt x="372275" y="520814"/>
                  </a:lnTo>
                  <a:close/>
                </a:path>
                <a:path w="942975" h="806450">
                  <a:moveTo>
                    <a:pt x="378091" y="431088"/>
                  </a:moveTo>
                  <a:lnTo>
                    <a:pt x="355079" y="395274"/>
                  </a:lnTo>
                  <a:lnTo>
                    <a:pt x="340220" y="392633"/>
                  </a:lnTo>
                  <a:lnTo>
                    <a:pt x="332676" y="393204"/>
                  </a:lnTo>
                  <a:lnTo>
                    <a:pt x="302348" y="431088"/>
                  </a:lnTo>
                  <a:lnTo>
                    <a:pt x="305041" y="445579"/>
                  </a:lnTo>
                  <a:lnTo>
                    <a:pt x="340220" y="469544"/>
                  </a:lnTo>
                  <a:lnTo>
                    <a:pt x="347840" y="469036"/>
                  </a:lnTo>
                  <a:lnTo>
                    <a:pt x="378091" y="431088"/>
                  </a:lnTo>
                  <a:close/>
                </a:path>
                <a:path w="942975" h="806450">
                  <a:moveTo>
                    <a:pt x="489369" y="130581"/>
                  </a:moveTo>
                  <a:lnTo>
                    <a:pt x="437476" y="89230"/>
                  </a:lnTo>
                  <a:lnTo>
                    <a:pt x="398602" y="65697"/>
                  </a:lnTo>
                  <a:lnTo>
                    <a:pt x="353987" y="44526"/>
                  </a:lnTo>
                  <a:lnTo>
                    <a:pt x="303250" y="26416"/>
                  </a:lnTo>
                  <a:lnTo>
                    <a:pt x="245973" y="12077"/>
                  </a:lnTo>
                  <a:lnTo>
                    <a:pt x="181749" y="2222"/>
                  </a:lnTo>
                  <a:lnTo>
                    <a:pt x="158242" y="0"/>
                  </a:lnTo>
                  <a:lnTo>
                    <a:pt x="204101" y="25374"/>
                  </a:lnTo>
                  <a:lnTo>
                    <a:pt x="247586" y="54356"/>
                  </a:lnTo>
                  <a:lnTo>
                    <a:pt x="288518" y="86804"/>
                  </a:lnTo>
                  <a:lnTo>
                    <a:pt x="326656" y="122542"/>
                  </a:lnTo>
                  <a:lnTo>
                    <a:pt x="361823" y="161404"/>
                  </a:lnTo>
                  <a:lnTo>
                    <a:pt x="386334" y="193116"/>
                  </a:lnTo>
                  <a:lnTo>
                    <a:pt x="409917" y="228015"/>
                  </a:lnTo>
                  <a:lnTo>
                    <a:pt x="426275" y="200939"/>
                  </a:lnTo>
                  <a:lnTo>
                    <a:pt x="445058" y="175564"/>
                  </a:lnTo>
                  <a:lnTo>
                    <a:pt x="466128" y="152057"/>
                  </a:lnTo>
                  <a:lnTo>
                    <a:pt x="489369" y="130581"/>
                  </a:lnTo>
                  <a:close/>
                </a:path>
                <a:path w="942975" h="806450">
                  <a:moveTo>
                    <a:pt x="613244" y="718083"/>
                  </a:moveTo>
                  <a:lnTo>
                    <a:pt x="602805" y="676541"/>
                  </a:lnTo>
                  <a:lnTo>
                    <a:pt x="567397" y="646430"/>
                  </a:lnTo>
                  <a:lnTo>
                    <a:pt x="499008" y="623582"/>
                  </a:lnTo>
                  <a:lnTo>
                    <a:pt x="492150" y="621042"/>
                  </a:lnTo>
                  <a:lnTo>
                    <a:pt x="485470" y="618058"/>
                  </a:lnTo>
                  <a:lnTo>
                    <a:pt x="472427" y="611047"/>
                  </a:lnTo>
                  <a:lnTo>
                    <a:pt x="468388" y="604088"/>
                  </a:lnTo>
                  <a:lnTo>
                    <a:pt x="468541" y="596607"/>
                  </a:lnTo>
                  <a:lnTo>
                    <a:pt x="468401" y="590296"/>
                  </a:lnTo>
                  <a:lnTo>
                    <a:pt x="500240" y="572922"/>
                  </a:lnTo>
                  <a:lnTo>
                    <a:pt x="511022" y="572985"/>
                  </a:lnTo>
                  <a:lnTo>
                    <a:pt x="529348" y="575335"/>
                  </a:lnTo>
                  <a:lnTo>
                    <a:pt x="546125" y="579247"/>
                  </a:lnTo>
                  <a:lnTo>
                    <a:pt x="562444" y="584746"/>
                  </a:lnTo>
                  <a:lnTo>
                    <a:pt x="578256" y="591794"/>
                  </a:lnTo>
                  <a:lnTo>
                    <a:pt x="601256" y="541426"/>
                  </a:lnTo>
                  <a:lnTo>
                    <a:pt x="563727" y="524167"/>
                  </a:lnTo>
                  <a:lnTo>
                    <a:pt x="512241" y="515823"/>
                  </a:lnTo>
                  <a:lnTo>
                    <a:pt x="494296" y="516382"/>
                  </a:lnTo>
                  <a:lnTo>
                    <a:pt x="455498" y="526237"/>
                  </a:lnTo>
                  <a:lnTo>
                    <a:pt x="420052" y="555866"/>
                  </a:lnTo>
                  <a:lnTo>
                    <a:pt x="407555" y="601789"/>
                  </a:lnTo>
                  <a:lnTo>
                    <a:pt x="407873" y="612457"/>
                  </a:lnTo>
                  <a:lnTo>
                    <a:pt x="426110" y="652640"/>
                  </a:lnTo>
                  <a:lnTo>
                    <a:pt x="462076" y="675233"/>
                  </a:lnTo>
                  <a:lnTo>
                    <a:pt x="521830" y="693775"/>
                  </a:lnTo>
                  <a:lnTo>
                    <a:pt x="528713" y="696506"/>
                  </a:lnTo>
                  <a:lnTo>
                    <a:pt x="535381" y="699731"/>
                  </a:lnTo>
                  <a:lnTo>
                    <a:pt x="541794" y="703453"/>
                  </a:lnTo>
                  <a:lnTo>
                    <a:pt x="548563" y="707694"/>
                  </a:lnTo>
                  <a:lnTo>
                    <a:pt x="552551" y="715225"/>
                  </a:lnTo>
                  <a:lnTo>
                    <a:pt x="552246" y="723214"/>
                  </a:lnTo>
                  <a:lnTo>
                    <a:pt x="552450" y="731024"/>
                  </a:lnTo>
                  <a:lnTo>
                    <a:pt x="548157" y="738238"/>
                  </a:lnTo>
                  <a:lnTo>
                    <a:pt x="537933" y="743496"/>
                  </a:lnTo>
                  <a:lnTo>
                    <a:pt x="527519" y="747141"/>
                  </a:lnTo>
                  <a:lnTo>
                    <a:pt x="519620" y="748372"/>
                  </a:lnTo>
                  <a:lnTo>
                    <a:pt x="497674" y="747801"/>
                  </a:lnTo>
                  <a:lnTo>
                    <a:pt x="455955" y="736092"/>
                  </a:lnTo>
                  <a:lnTo>
                    <a:pt x="428015" y="723595"/>
                  </a:lnTo>
                  <a:lnTo>
                    <a:pt x="404609" y="774877"/>
                  </a:lnTo>
                  <a:lnTo>
                    <a:pt x="444969" y="795121"/>
                  </a:lnTo>
                  <a:lnTo>
                    <a:pt x="488962" y="805319"/>
                  </a:lnTo>
                  <a:lnTo>
                    <a:pt x="501281" y="806348"/>
                  </a:lnTo>
                  <a:lnTo>
                    <a:pt x="507466" y="806323"/>
                  </a:lnTo>
                  <a:lnTo>
                    <a:pt x="548233" y="801344"/>
                  </a:lnTo>
                  <a:lnTo>
                    <a:pt x="584746" y="782535"/>
                  </a:lnTo>
                  <a:lnTo>
                    <a:pt x="611873" y="736333"/>
                  </a:lnTo>
                  <a:lnTo>
                    <a:pt x="613244" y="718083"/>
                  </a:lnTo>
                  <a:close/>
                </a:path>
                <a:path w="942975" h="806450">
                  <a:moveTo>
                    <a:pt x="699820" y="520814"/>
                  </a:moveTo>
                  <a:lnTo>
                    <a:pt x="635698" y="520814"/>
                  </a:lnTo>
                  <a:lnTo>
                    <a:pt x="635698" y="800506"/>
                  </a:lnTo>
                  <a:lnTo>
                    <a:pt x="699820" y="800506"/>
                  </a:lnTo>
                  <a:lnTo>
                    <a:pt x="699820" y="520814"/>
                  </a:lnTo>
                  <a:close/>
                </a:path>
                <a:path w="942975" h="806450">
                  <a:moveTo>
                    <a:pt x="942822" y="520827"/>
                  </a:moveTo>
                  <a:lnTo>
                    <a:pt x="855891" y="520827"/>
                  </a:lnTo>
                  <a:lnTo>
                    <a:pt x="855891" y="427062"/>
                  </a:lnTo>
                  <a:lnTo>
                    <a:pt x="794639" y="427062"/>
                  </a:lnTo>
                  <a:lnTo>
                    <a:pt x="794639" y="520827"/>
                  </a:lnTo>
                  <a:lnTo>
                    <a:pt x="724776" y="520827"/>
                  </a:lnTo>
                  <a:lnTo>
                    <a:pt x="723468" y="579094"/>
                  </a:lnTo>
                  <a:lnTo>
                    <a:pt x="794639" y="579094"/>
                  </a:lnTo>
                  <a:lnTo>
                    <a:pt x="794639" y="800531"/>
                  </a:lnTo>
                  <a:lnTo>
                    <a:pt x="855891" y="800468"/>
                  </a:lnTo>
                  <a:lnTo>
                    <a:pt x="855891" y="579094"/>
                  </a:lnTo>
                  <a:lnTo>
                    <a:pt x="908672" y="579094"/>
                  </a:lnTo>
                  <a:lnTo>
                    <a:pt x="942822" y="520827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43479" y="2811396"/>
              <a:ext cx="75746" cy="7691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472855" y="3893078"/>
            <a:ext cx="2929890" cy="9575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2771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Organisation</a:t>
            </a:r>
            <a:r>
              <a:rPr sz="19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Level</a:t>
            </a:r>
            <a:endParaRPr sz="1950">
              <a:latin typeface="Outfit"/>
              <a:cs typeface="Outfit"/>
            </a:endParaRPr>
          </a:p>
          <a:p>
            <a:pPr marR="5080" algn="r">
              <a:lnSpc>
                <a:spcPct val="100000"/>
              </a:lnSpc>
              <a:spcBef>
                <a:spcPts val="1310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Clone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templates,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data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taxonomy,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API</a:t>
            </a:r>
            <a:endParaRPr sz="1400">
              <a:latin typeface="Roboto"/>
              <a:cs typeface="Roboto"/>
            </a:endParaRPr>
          </a:p>
          <a:p>
            <a:pPr marR="7620" algn="r">
              <a:lnSpc>
                <a:spcPct val="100000"/>
              </a:lnSpc>
              <a:spcBef>
                <a:spcPts val="300"/>
              </a:spcBef>
            </a:pP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config,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user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mgt,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compliance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27220" y="3893078"/>
            <a:ext cx="2773680" cy="7061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Central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Database</a:t>
            </a:r>
            <a:r>
              <a:rPr sz="1950" b="1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/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SCV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Registrants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/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Data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Subjects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90021" y="8335971"/>
            <a:ext cx="2038350" cy="10255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280"/>
              </a:spcBef>
            </a:pPr>
            <a:r>
              <a:rPr sz="1950" b="0" dirty="0">
                <a:solidFill>
                  <a:srgbClr val="7F95A5"/>
                </a:solidFill>
                <a:latin typeface="Outfit Light"/>
                <a:cs typeface="Outfit Light"/>
              </a:rPr>
              <a:t>Proven,</a:t>
            </a:r>
            <a:r>
              <a:rPr sz="1950" b="0" spc="-25" dirty="0">
                <a:solidFill>
                  <a:srgbClr val="7F95A5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7F95A5"/>
                </a:solidFill>
                <a:latin typeface="Outfit Light"/>
                <a:cs typeface="Outfit Light"/>
              </a:rPr>
              <a:t>since</a:t>
            </a:r>
            <a:r>
              <a:rPr sz="1950" b="0" spc="-25" dirty="0">
                <a:solidFill>
                  <a:srgbClr val="7F95A5"/>
                </a:solidFill>
                <a:latin typeface="Outfit Light"/>
                <a:cs typeface="Outfit Light"/>
              </a:rPr>
              <a:t> </a:t>
            </a:r>
            <a:r>
              <a:rPr sz="1950" b="0" spc="-20" dirty="0">
                <a:solidFill>
                  <a:srgbClr val="7F95A5"/>
                </a:solidFill>
                <a:latin typeface="Outfit Light"/>
                <a:cs typeface="Outfit Light"/>
              </a:rPr>
              <a:t>1992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Registration Platform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57152" y="8336182"/>
            <a:ext cx="1504315" cy="10255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280"/>
              </a:spcBef>
            </a:pPr>
            <a:r>
              <a:rPr sz="1950" b="0" spc="-25" dirty="0">
                <a:solidFill>
                  <a:srgbClr val="7F95A5"/>
                </a:solidFill>
                <a:latin typeface="Outfit Light"/>
                <a:cs typeface="Outfit Light"/>
              </a:rPr>
              <a:t>Now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Engagement Platform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86624" y="8383678"/>
            <a:ext cx="5930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spc="-20" dirty="0">
                <a:solidFill>
                  <a:srgbClr val="7F95A5"/>
                </a:solidFill>
                <a:latin typeface="Outfit Light"/>
                <a:cs typeface="Outfit Light"/>
              </a:rPr>
              <a:t>Then</a:t>
            </a:r>
            <a:endParaRPr sz="1950">
              <a:latin typeface="Outfit Light"/>
              <a:cs typeface="Outfit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286624" y="8732736"/>
            <a:ext cx="1358900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Community Platform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216152" y="8336182"/>
            <a:ext cx="1093470" cy="10255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280"/>
              </a:spcBef>
            </a:pPr>
            <a:r>
              <a:rPr sz="1950" b="0" spc="-20" dirty="0">
                <a:solidFill>
                  <a:srgbClr val="7F95A5"/>
                </a:solidFill>
                <a:latin typeface="Outfit Light"/>
                <a:cs typeface="Outfit Light"/>
              </a:rPr>
              <a:t>Next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Exhibitor Manual</a:t>
            </a:r>
            <a:endParaRPr sz="1950">
              <a:latin typeface="Outfit"/>
              <a:cs typeface="Outfi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855351" y="3943804"/>
            <a:ext cx="9333230" cy="4142740"/>
            <a:chOff x="4855351" y="3943804"/>
            <a:chExt cx="9333230" cy="4142740"/>
          </a:xfrm>
        </p:grpSpPr>
        <p:sp>
          <p:nvSpPr>
            <p:cNvPr id="21" name="object 21"/>
            <p:cNvSpPr/>
            <p:nvPr/>
          </p:nvSpPr>
          <p:spPr>
            <a:xfrm>
              <a:off x="4993812" y="7651987"/>
              <a:ext cx="0" cy="397510"/>
            </a:xfrm>
            <a:custGeom>
              <a:avLst/>
              <a:gdLst/>
              <a:ahLst/>
              <a:cxnLst/>
              <a:rect l="l" t="t" r="r" b="b"/>
              <a:pathLst>
                <a:path h="397509">
                  <a:moveTo>
                    <a:pt x="0" y="0"/>
                  </a:moveTo>
                  <a:lnTo>
                    <a:pt x="0" y="397474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91999" y="7939958"/>
              <a:ext cx="203835" cy="109855"/>
            </a:xfrm>
            <a:custGeom>
              <a:avLst/>
              <a:gdLst/>
              <a:ahLst/>
              <a:cxnLst/>
              <a:rect l="l" t="t" r="r" b="b"/>
              <a:pathLst>
                <a:path w="203835" h="109854">
                  <a:moveTo>
                    <a:pt x="203627" y="0"/>
                  </a:moveTo>
                  <a:lnTo>
                    <a:pt x="101808" y="109504"/>
                  </a:lnTo>
                  <a:lnTo>
                    <a:pt x="0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049696" y="7651987"/>
              <a:ext cx="0" cy="397510"/>
            </a:xfrm>
            <a:custGeom>
              <a:avLst/>
              <a:gdLst/>
              <a:ahLst/>
              <a:cxnLst/>
              <a:rect l="l" t="t" r="r" b="b"/>
              <a:pathLst>
                <a:path h="397509">
                  <a:moveTo>
                    <a:pt x="0" y="0"/>
                  </a:moveTo>
                  <a:lnTo>
                    <a:pt x="0" y="397474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947884" y="7939958"/>
              <a:ext cx="203835" cy="109855"/>
            </a:xfrm>
            <a:custGeom>
              <a:avLst/>
              <a:gdLst/>
              <a:ahLst/>
              <a:cxnLst/>
              <a:rect l="l" t="t" r="r" b="b"/>
              <a:pathLst>
                <a:path w="203834" h="109854">
                  <a:moveTo>
                    <a:pt x="203627" y="0"/>
                  </a:moveTo>
                  <a:lnTo>
                    <a:pt x="101808" y="109504"/>
                  </a:lnTo>
                  <a:lnTo>
                    <a:pt x="0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997241" y="7651987"/>
              <a:ext cx="0" cy="397510"/>
            </a:xfrm>
            <a:custGeom>
              <a:avLst/>
              <a:gdLst/>
              <a:ahLst/>
              <a:cxnLst/>
              <a:rect l="l" t="t" r="r" b="b"/>
              <a:pathLst>
                <a:path h="397509">
                  <a:moveTo>
                    <a:pt x="0" y="0"/>
                  </a:moveTo>
                  <a:lnTo>
                    <a:pt x="0" y="397474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895428" y="7939958"/>
              <a:ext cx="203835" cy="109855"/>
            </a:xfrm>
            <a:custGeom>
              <a:avLst/>
              <a:gdLst/>
              <a:ahLst/>
              <a:cxnLst/>
              <a:rect l="l" t="t" r="r" b="b"/>
              <a:pathLst>
                <a:path w="203834" h="109854">
                  <a:moveTo>
                    <a:pt x="203627" y="0"/>
                  </a:moveTo>
                  <a:lnTo>
                    <a:pt x="101808" y="109504"/>
                  </a:lnTo>
                  <a:lnTo>
                    <a:pt x="0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63199" y="7688634"/>
              <a:ext cx="9103995" cy="0"/>
            </a:xfrm>
            <a:custGeom>
              <a:avLst/>
              <a:gdLst/>
              <a:ahLst/>
              <a:cxnLst/>
              <a:rect l="l" t="t" r="r" b="b"/>
              <a:pathLst>
                <a:path w="9103994">
                  <a:moveTo>
                    <a:pt x="0" y="0"/>
                  </a:moveTo>
                  <a:lnTo>
                    <a:pt x="9103775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57105" y="4082268"/>
              <a:ext cx="662305" cy="0"/>
            </a:xfrm>
            <a:custGeom>
              <a:avLst/>
              <a:gdLst/>
              <a:ahLst/>
              <a:cxnLst/>
              <a:rect l="l" t="t" r="r" b="b"/>
              <a:pathLst>
                <a:path w="662304">
                  <a:moveTo>
                    <a:pt x="0" y="0"/>
                  </a:moveTo>
                  <a:lnTo>
                    <a:pt x="662147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09741" y="3980452"/>
              <a:ext cx="109855" cy="203835"/>
            </a:xfrm>
            <a:custGeom>
              <a:avLst/>
              <a:gdLst/>
              <a:ahLst/>
              <a:cxnLst/>
              <a:rect l="l" t="t" r="r" b="b"/>
              <a:pathLst>
                <a:path w="109854" h="203835">
                  <a:moveTo>
                    <a:pt x="0" y="0"/>
                  </a:moveTo>
                  <a:lnTo>
                    <a:pt x="109514" y="101818"/>
                  </a:lnTo>
                  <a:lnTo>
                    <a:pt x="0" y="203627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614382" y="4082268"/>
              <a:ext cx="662305" cy="0"/>
            </a:xfrm>
            <a:custGeom>
              <a:avLst/>
              <a:gdLst/>
              <a:ahLst/>
              <a:cxnLst/>
              <a:rect l="l" t="t" r="r" b="b"/>
              <a:pathLst>
                <a:path w="662304">
                  <a:moveTo>
                    <a:pt x="662147" y="0"/>
                  </a:moveTo>
                  <a:lnTo>
                    <a:pt x="0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614379" y="3980455"/>
              <a:ext cx="109855" cy="203835"/>
            </a:xfrm>
            <a:custGeom>
              <a:avLst/>
              <a:gdLst/>
              <a:ahLst/>
              <a:cxnLst/>
              <a:rect l="l" t="t" r="r" b="b"/>
              <a:pathLst>
                <a:path w="109854" h="203835">
                  <a:moveTo>
                    <a:pt x="109514" y="203627"/>
                  </a:moveTo>
                  <a:lnTo>
                    <a:pt x="0" y="101808"/>
                  </a:lnTo>
                  <a:lnTo>
                    <a:pt x="109514" y="0"/>
                  </a:lnTo>
                </a:path>
              </a:pathLst>
            </a:custGeom>
            <a:ln w="73296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936627" y="5222529"/>
            <a:ext cx="9944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b="0" spc="65" dirty="0">
                <a:solidFill>
                  <a:srgbClr val="94B0BD"/>
                </a:solidFill>
                <a:latin typeface="Outfit Medium"/>
                <a:cs typeface="Outfit Medium"/>
              </a:rPr>
              <a:t>ECOSYSTEM </a:t>
            </a:r>
            <a:endParaRPr sz="1150">
              <a:latin typeface="Outfit Medium"/>
              <a:cs typeface="Outfit Medium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48014" y="8176381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943" y="0"/>
                </a:moveTo>
                <a:lnTo>
                  <a:pt x="99816" y="7439"/>
                </a:lnTo>
                <a:lnTo>
                  <a:pt x="59754" y="28157"/>
                </a:lnTo>
                <a:lnTo>
                  <a:pt x="28160" y="59747"/>
                </a:lnTo>
                <a:lnTo>
                  <a:pt x="7441" y="99807"/>
                </a:lnTo>
                <a:lnTo>
                  <a:pt x="0" y="145932"/>
                </a:lnTo>
                <a:lnTo>
                  <a:pt x="7441" y="192063"/>
                </a:lnTo>
                <a:lnTo>
                  <a:pt x="28160" y="232126"/>
                </a:lnTo>
                <a:lnTo>
                  <a:pt x="59754" y="263718"/>
                </a:lnTo>
                <a:lnTo>
                  <a:pt x="99816" y="284435"/>
                </a:lnTo>
                <a:lnTo>
                  <a:pt x="145943" y="291875"/>
                </a:lnTo>
                <a:lnTo>
                  <a:pt x="192069" y="284435"/>
                </a:lnTo>
                <a:lnTo>
                  <a:pt x="232131" y="263718"/>
                </a:lnTo>
                <a:lnTo>
                  <a:pt x="263725" y="232126"/>
                </a:lnTo>
                <a:lnTo>
                  <a:pt x="284445" y="192063"/>
                </a:lnTo>
                <a:lnTo>
                  <a:pt x="291886" y="145932"/>
                </a:lnTo>
                <a:lnTo>
                  <a:pt x="284445" y="99807"/>
                </a:lnTo>
                <a:lnTo>
                  <a:pt x="263725" y="59747"/>
                </a:lnTo>
                <a:lnTo>
                  <a:pt x="232131" y="28157"/>
                </a:lnTo>
                <a:lnTo>
                  <a:pt x="192069" y="7439"/>
                </a:lnTo>
                <a:lnTo>
                  <a:pt x="145943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68679" y="8176381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943" y="0"/>
                </a:moveTo>
                <a:lnTo>
                  <a:pt x="99812" y="7439"/>
                </a:lnTo>
                <a:lnTo>
                  <a:pt x="59749" y="28157"/>
                </a:lnTo>
                <a:lnTo>
                  <a:pt x="28157" y="59747"/>
                </a:lnTo>
                <a:lnTo>
                  <a:pt x="7440" y="99807"/>
                </a:lnTo>
                <a:lnTo>
                  <a:pt x="0" y="145932"/>
                </a:lnTo>
                <a:lnTo>
                  <a:pt x="7440" y="192063"/>
                </a:lnTo>
                <a:lnTo>
                  <a:pt x="28157" y="232126"/>
                </a:lnTo>
                <a:lnTo>
                  <a:pt x="59749" y="263718"/>
                </a:lnTo>
                <a:lnTo>
                  <a:pt x="99812" y="284435"/>
                </a:lnTo>
                <a:lnTo>
                  <a:pt x="145943" y="291875"/>
                </a:lnTo>
                <a:lnTo>
                  <a:pt x="192073" y="284435"/>
                </a:lnTo>
                <a:lnTo>
                  <a:pt x="232136" y="263718"/>
                </a:lnTo>
                <a:lnTo>
                  <a:pt x="263728" y="232126"/>
                </a:lnTo>
                <a:lnTo>
                  <a:pt x="284446" y="192063"/>
                </a:lnTo>
                <a:lnTo>
                  <a:pt x="291886" y="145932"/>
                </a:lnTo>
                <a:lnTo>
                  <a:pt x="284446" y="99807"/>
                </a:lnTo>
                <a:lnTo>
                  <a:pt x="263728" y="59747"/>
                </a:lnTo>
                <a:lnTo>
                  <a:pt x="232136" y="28157"/>
                </a:lnTo>
                <a:lnTo>
                  <a:pt x="192073" y="7439"/>
                </a:lnTo>
                <a:lnTo>
                  <a:pt x="145943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921037" y="8176381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943" y="0"/>
                </a:moveTo>
                <a:lnTo>
                  <a:pt x="99812" y="7439"/>
                </a:lnTo>
                <a:lnTo>
                  <a:pt x="59749" y="28157"/>
                </a:lnTo>
                <a:lnTo>
                  <a:pt x="28157" y="59747"/>
                </a:lnTo>
                <a:lnTo>
                  <a:pt x="7440" y="99807"/>
                </a:lnTo>
                <a:lnTo>
                  <a:pt x="0" y="145932"/>
                </a:lnTo>
                <a:lnTo>
                  <a:pt x="7440" y="192063"/>
                </a:lnTo>
                <a:lnTo>
                  <a:pt x="28157" y="232126"/>
                </a:lnTo>
                <a:lnTo>
                  <a:pt x="59749" y="263718"/>
                </a:lnTo>
                <a:lnTo>
                  <a:pt x="99812" y="284435"/>
                </a:lnTo>
                <a:lnTo>
                  <a:pt x="145943" y="291875"/>
                </a:lnTo>
                <a:lnTo>
                  <a:pt x="192073" y="284435"/>
                </a:lnTo>
                <a:lnTo>
                  <a:pt x="232136" y="263718"/>
                </a:lnTo>
                <a:lnTo>
                  <a:pt x="263728" y="232126"/>
                </a:lnTo>
                <a:lnTo>
                  <a:pt x="284446" y="192063"/>
                </a:lnTo>
                <a:lnTo>
                  <a:pt x="291886" y="145932"/>
                </a:lnTo>
                <a:lnTo>
                  <a:pt x="284446" y="99807"/>
                </a:lnTo>
                <a:lnTo>
                  <a:pt x="263728" y="59747"/>
                </a:lnTo>
                <a:lnTo>
                  <a:pt x="232136" y="28157"/>
                </a:lnTo>
                <a:lnTo>
                  <a:pt x="192073" y="7439"/>
                </a:lnTo>
                <a:lnTo>
                  <a:pt x="145943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868580" y="8176381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943" y="0"/>
                </a:moveTo>
                <a:lnTo>
                  <a:pt x="99812" y="7439"/>
                </a:lnTo>
                <a:lnTo>
                  <a:pt x="59749" y="28157"/>
                </a:lnTo>
                <a:lnTo>
                  <a:pt x="28157" y="59747"/>
                </a:lnTo>
                <a:lnTo>
                  <a:pt x="7440" y="99807"/>
                </a:lnTo>
                <a:lnTo>
                  <a:pt x="0" y="145932"/>
                </a:lnTo>
                <a:lnTo>
                  <a:pt x="7440" y="192063"/>
                </a:lnTo>
                <a:lnTo>
                  <a:pt x="28157" y="232126"/>
                </a:lnTo>
                <a:lnTo>
                  <a:pt x="59749" y="263718"/>
                </a:lnTo>
                <a:lnTo>
                  <a:pt x="99812" y="284435"/>
                </a:lnTo>
                <a:lnTo>
                  <a:pt x="145943" y="291875"/>
                </a:lnTo>
                <a:lnTo>
                  <a:pt x="192073" y="284435"/>
                </a:lnTo>
                <a:lnTo>
                  <a:pt x="232136" y="263718"/>
                </a:lnTo>
                <a:lnTo>
                  <a:pt x="263728" y="232126"/>
                </a:lnTo>
                <a:lnTo>
                  <a:pt x="284446" y="192063"/>
                </a:lnTo>
                <a:lnTo>
                  <a:pt x="291886" y="145932"/>
                </a:lnTo>
                <a:lnTo>
                  <a:pt x="284446" y="99807"/>
                </a:lnTo>
                <a:lnTo>
                  <a:pt x="263728" y="59747"/>
                </a:lnTo>
                <a:lnTo>
                  <a:pt x="232136" y="28157"/>
                </a:lnTo>
                <a:lnTo>
                  <a:pt x="192073" y="7439"/>
                </a:lnTo>
                <a:lnTo>
                  <a:pt x="145943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4835962" y="7616649"/>
            <a:ext cx="1333500" cy="1800225"/>
            <a:chOff x="14835962" y="7616649"/>
            <a:chExt cx="1333500" cy="1800225"/>
          </a:xfrm>
        </p:grpSpPr>
        <p:sp>
          <p:nvSpPr>
            <p:cNvPr id="38" name="object 38"/>
            <p:cNvSpPr/>
            <p:nvPr/>
          </p:nvSpPr>
          <p:spPr>
            <a:xfrm>
              <a:off x="14873863" y="7651988"/>
              <a:ext cx="1192530" cy="1738630"/>
            </a:xfrm>
            <a:custGeom>
              <a:avLst/>
              <a:gdLst/>
              <a:ahLst/>
              <a:cxnLst/>
              <a:rect l="l" t="t" r="r" b="b"/>
              <a:pathLst>
                <a:path w="1192530" h="1738629">
                  <a:moveTo>
                    <a:pt x="0" y="0"/>
                  </a:moveTo>
                  <a:lnTo>
                    <a:pt x="36490" y="19723"/>
                  </a:lnTo>
                  <a:lnTo>
                    <a:pt x="73079" y="39859"/>
                  </a:lnTo>
                  <a:lnTo>
                    <a:pt x="109730" y="60431"/>
                  </a:lnTo>
                  <a:lnTo>
                    <a:pt x="146403" y="81460"/>
                  </a:lnTo>
                  <a:lnTo>
                    <a:pt x="183058" y="102970"/>
                  </a:lnTo>
                  <a:lnTo>
                    <a:pt x="219658" y="124982"/>
                  </a:lnTo>
                  <a:lnTo>
                    <a:pt x="256163" y="147520"/>
                  </a:lnTo>
                  <a:lnTo>
                    <a:pt x="292535" y="170605"/>
                  </a:lnTo>
                  <a:lnTo>
                    <a:pt x="328734" y="194261"/>
                  </a:lnTo>
                  <a:lnTo>
                    <a:pt x="364721" y="218510"/>
                  </a:lnTo>
                  <a:lnTo>
                    <a:pt x="400459" y="243374"/>
                  </a:lnTo>
                  <a:lnTo>
                    <a:pt x="435907" y="268876"/>
                  </a:lnTo>
                  <a:lnTo>
                    <a:pt x="471028" y="295038"/>
                  </a:lnTo>
                  <a:lnTo>
                    <a:pt x="505781" y="321883"/>
                  </a:lnTo>
                  <a:lnTo>
                    <a:pt x="540129" y="349434"/>
                  </a:lnTo>
                  <a:lnTo>
                    <a:pt x="574033" y="377713"/>
                  </a:lnTo>
                  <a:lnTo>
                    <a:pt x="607452" y="406742"/>
                  </a:lnTo>
                  <a:lnTo>
                    <a:pt x="640350" y="436544"/>
                  </a:lnTo>
                  <a:lnTo>
                    <a:pt x="672686" y="467141"/>
                  </a:lnTo>
                  <a:lnTo>
                    <a:pt x="704422" y="498557"/>
                  </a:lnTo>
                  <a:lnTo>
                    <a:pt x="735519" y="530813"/>
                  </a:lnTo>
                  <a:lnTo>
                    <a:pt x="765939" y="563932"/>
                  </a:lnTo>
                  <a:lnTo>
                    <a:pt x="795641" y="597937"/>
                  </a:lnTo>
                  <a:lnTo>
                    <a:pt x="824588" y="632849"/>
                  </a:lnTo>
                  <a:lnTo>
                    <a:pt x="852741" y="668692"/>
                  </a:lnTo>
                  <a:lnTo>
                    <a:pt x="880060" y="705488"/>
                  </a:lnTo>
                  <a:lnTo>
                    <a:pt x="906507" y="743260"/>
                  </a:lnTo>
                  <a:lnTo>
                    <a:pt x="932043" y="782030"/>
                  </a:lnTo>
                  <a:lnTo>
                    <a:pt x="956628" y="821821"/>
                  </a:lnTo>
                  <a:lnTo>
                    <a:pt x="980225" y="862654"/>
                  </a:lnTo>
                  <a:lnTo>
                    <a:pt x="1002794" y="904554"/>
                  </a:lnTo>
                  <a:lnTo>
                    <a:pt x="1024297" y="947541"/>
                  </a:lnTo>
                  <a:lnTo>
                    <a:pt x="1044694" y="991639"/>
                  </a:lnTo>
                  <a:lnTo>
                    <a:pt x="1063947" y="1036870"/>
                  </a:lnTo>
                  <a:lnTo>
                    <a:pt x="1082016" y="1083257"/>
                  </a:lnTo>
                  <a:lnTo>
                    <a:pt x="1098863" y="1130823"/>
                  </a:lnTo>
                  <a:lnTo>
                    <a:pt x="1114449" y="1179588"/>
                  </a:lnTo>
                  <a:lnTo>
                    <a:pt x="1128736" y="1229578"/>
                  </a:lnTo>
                  <a:lnTo>
                    <a:pt x="1141683" y="1280812"/>
                  </a:lnTo>
                  <a:lnTo>
                    <a:pt x="1153253" y="1333316"/>
                  </a:lnTo>
                  <a:lnTo>
                    <a:pt x="1163407" y="1387109"/>
                  </a:lnTo>
                  <a:lnTo>
                    <a:pt x="1172105" y="1442217"/>
                  </a:lnTo>
                  <a:lnTo>
                    <a:pt x="1179308" y="1498660"/>
                  </a:lnTo>
                  <a:lnTo>
                    <a:pt x="1184979" y="1556461"/>
                  </a:lnTo>
                  <a:lnTo>
                    <a:pt x="1189077" y="1615643"/>
                  </a:lnTo>
                  <a:lnTo>
                    <a:pt x="1191565" y="1676228"/>
                  </a:lnTo>
                  <a:lnTo>
                    <a:pt x="1192403" y="1738240"/>
                  </a:lnTo>
                </a:path>
              </a:pathLst>
            </a:custGeom>
            <a:ln w="41883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35962" y="7616649"/>
              <a:ext cx="163555" cy="1740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70790" y="8033715"/>
              <a:ext cx="163555" cy="17407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75589" y="8424840"/>
              <a:ext cx="163555" cy="1740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05429" y="9242519"/>
              <a:ext cx="163555" cy="17407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39144" y="8806209"/>
              <a:ext cx="163534" cy="174078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5242071" y="7551997"/>
            <a:ext cx="3830954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Gated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CMS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–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Free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View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/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Log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/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Pay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View</a:t>
            </a:r>
            <a:endParaRPr sz="1400">
              <a:latin typeface="Roboto"/>
              <a:cs typeface="Roboto"/>
            </a:endParaRPr>
          </a:p>
          <a:p>
            <a:pPr marL="935355" marR="1049655" indent="-346075">
              <a:lnSpc>
                <a:spcPct val="182700"/>
              </a:lnSpc>
              <a:spcBef>
                <a:spcPts val="305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Organiser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Event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Silo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Organiser</a:t>
            </a:r>
            <a:r>
              <a:rPr sz="140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Portfolio</a:t>
            </a:r>
            <a:r>
              <a:rPr sz="1400" spc="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Silo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389250" y="8761855"/>
            <a:ext cx="1306830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Community 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Hub</a:t>
            </a:r>
            <a:endParaRPr sz="1400">
              <a:latin typeface="Roboto"/>
              <a:cs typeface="Roboto"/>
            </a:endParaRPr>
          </a:p>
          <a:p>
            <a:pPr marL="139065">
              <a:lnSpc>
                <a:spcPct val="100000"/>
              </a:lnSpc>
              <a:spcBef>
                <a:spcPts val="1250"/>
              </a:spcBef>
            </a:pP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AI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58" name="object 5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3779520" cy="9074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Visitor</a:t>
            </a:r>
            <a:r>
              <a:rPr sz="3950" b="1" spc="-1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Journey</a:t>
            </a:r>
            <a:endParaRPr sz="3950" dirty="0">
              <a:latin typeface="Outfit"/>
              <a:cs typeface="Outfi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1337" y="3005144"/>
            <a:ext cx="16378708" cy="75180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4110354" cy="9074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Exhibitor</a:t>
            </a:r>
            <a:r>
              <a:rPr sz="3950" b="1" spc="-1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Journey</a:t>
            </a:r>
            <a:endParaRPr sz="3950" dirty="0">
              <a:latin typeface="Outfit"/>
              <a:cs typeface="Outfi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5618" y="2984202"/>
            <a:ext cx="15930137" cy="74394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4327525" cy="9074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Organiser</a:t>
            </a:r>
            <a:r>
              <a:rPr sz="3950" b="1" spc="-1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Journey</a:t>
            </a:r>
            <a:endParaRPr sz="3950" dirty="0">
              <a:latin typeface="Outfit"/>
              <a:cs typeface="Outfi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9442" y="3562480"/>
            <a:ext cx="17802496" cy="6555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19331"/>
            <a:ext cx="20104100" cy="9989820"/>
          </a:xfrm>
          <a:custGeom>
            <a:avLst/>
            <a:gdLst/>
            <a:ahLst/>
            <a:cxnLst/>
            <a:rect l="l" t="t" r="r" b="b"/>
            <a:pathLst>
              <a:path w="20104100" h="9989820">
                <a:moveTo>
                  <a:pt x="0" y="0"/>
                </a:moveTo>
                <a:lnTo>
                  <a:pt x="0" y="9989224"/>
                </a:lnTo>
                <a:lnTo>
                  <a:pt x="20104099" y="9989224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C1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4388" y="4186125"/>
            <a:ext cx="381507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25" dirty="0">
                <a:solidFill>
                  <a:srgbClr val="FFFFFF"/>
                </a:solidFill>
                <a:latin typeface="Outfit"/>
                <a:cs typeface="Outfit"/>
              </a:rPr>
              <a:t>Commercials</a:t>
            </a:r>
            <a:endParaRPr sz="4950">
              <a:latin typeface="Outfit"/>
              <a:cs typeface="Outfi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7088" y="7162085"/>
            <a:ext cx="6557645" cy="0"/>
          </a:xfrm>
          <a:custGeom>
            <a:avLst/>
            <a:gdLst/>
            <a:ahLst/>
            <a:cxnLst/>
            <a:rect l="l" t="t" r="r" b="b"/>
            <a:pathLst>
              <a:path w="6557645">
                <a:moveTo>
                  <a:pt x="0" y="0"/>
                </a:moveTo>
                <a:lnTo>
                  <a:pt x="6557391" y="0"/>
                </a:lnTo>
              </a:path>
            </a:pathLst>
          </a:custGeom>
          <a:ln w="10470">
            <a:solidFill>
              <a:srgbClr val="72BF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6542074"/>
            <a:ext cx="5810250" cy="128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Visit</a:t>
            </a:r>
            <a:r>
              <a:rPr sz="2800" b="0" spc="-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-</a:t>
            </a:r>
            <a:r>
              <a:rPr sz="2800" b="0" spc="-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flexible</a:t>
            </a:r>
            <a:r>
              <a:rPr sz="2800" b="0" spc="-3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&amp;</a:t>
            </a:r>
            <a:r>
              <a:rPr sz="2800" b="0" spc="-1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affordable</a:t>
            </a:r>
            <a:endParaRPr sz="280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Mix</a:t>
            </a:r>
            <a:r>
              <a:rPr sz="2800" b="0" spc="-1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&amp;</a:t>
            </a:r>
            <a:r>
              <a:rPr sz="2800" b="0" spc="-114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Match</a:t>
            </a:r>
            <a:r>
              <a:rPr sz="2800" b="0" spc="-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-</a:t>
            </a:r>
            <a:r>
              <a:rPr sz="2800" b="0" spc="-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Visit</a:t>
            </a:r>
            <a:r>
              <a:rPr sz="2800" b="0" spc="-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End/End</a:t>
            </a:r>
            <a:r>
              <a:rPr sz="2800" b="0" spc="-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or</a:t>
            </a:r>
            <a:r>
              <a:rPr sz="2800" b="0" spc="-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Visit </a:t>
            </a:r>
            <a:r>
              <a:rPr sz="2800" b="0" spc="-50" dirty="0">
                <a:solidFill>
                  <a:srgbClr val="FFFFFF"/>
                </a:solidFill>
                <a:latin typeface="Outfit Light"/>
                <a:cs typeface="Outfit Light"/>
              </a:rPr>
              <a:t>+</a:t>
            </a:r>
            <a:endParaRPr sz="2800">
              <a:latin typeface="Outfit Light"/>
              <a:cs typeface="Outfit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643928"/>
            <a:ext cx="18477865" cy="9221470"/>
            <a:chOff x="1047088" y="1643928"/>
            <a:chExt cx="18477865" cy="9221470"/>
          </a:xfrm>
        </p:grpSpPr>
        <p:sp>
          <p:nvSpPr>
            <p:cNvPr id="7" name="object 7"/>
            <p:cNvSpPr/>
            <p:nvPr/>
          </p:nvSpPr>
          <p:spPr>
            <a:xfrm>
              <a:off x="1047088" y="7989285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03351" y="1643928"/>
              <a:ext cx="9221080" cy="922108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7203" y="3314045"/>
            <a:ext cx="509968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Events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longer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constrained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time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place.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Participants </a:t>
            </a:r>
            <a:r>
              <a:rPr sz="1400" dirty="0">
                <a:latin typeface="Roboto"/>
                <a:cs typeface="Roboto"/>
              </a:rPr>
              <a:t>expect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able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brand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each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other whenever,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wherever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however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choose.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demand </a:t>
            </a:r>
            <a:r>
              <a:rPr sz="1400" dirty="0">
                <a:latin typeface="Roboto"/>
                <a:cs typeface="Roboto"/>
              </a:rPr>
              <a:t>that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interaction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personal,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responsive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intuitive.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7203" y="4570551"/>
            <a:ext cx="53117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That’s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why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we’ve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launched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suite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new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engagement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tools.</a:t>
            </a:r>
            <a:r>
              <a:rPr sz="1400" spc="-4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To </a:t>
            </a:r>
            <a:r>
              <a:rPr sz="1400" dirty="0">
                <a:latin typeface="Roboto"/>
                <a:cs typeface="Roboto"/>
              </a:rPr>
              <a:t>enable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seamless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experiences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before,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during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after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or </a:t>
            </a:r>
            <a:r>
              <a:rPr sz="1400" dirty="0">
                <a:latin typeface="Roboto"/>
                <a:cs typeface="Roboto"/>
              </a:rPr>
              <a:t>brand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engagement.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these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tools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modular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design,</a:t>
            </a:r>
            <a:r>
              <a:rPr sz="1400" spc="-10" dirty="0">
                <a:latin typeface="Roboto"/>
                <a:cs typeface="Roboto"/>
              </a:rPr>
              <a:t> putting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control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both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CX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cost,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by</a:t>
            </a:r>
            <a:r>
              <a:rPr sz="1400" spc="-10" dirty="0">
                <a:latin typeface="Roboto"/>
                <a:cs typeface="Roboto"/>
              </a:rPr>
              <a:t> event.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49900" y="7109793"/>
            <a:ext cx="4128770" cy="178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Or,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occasion,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may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prefer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use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3rd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party </a:t>
            </a:r>
            <a:r>
              <a:rPr sz="1400" dirty="0">
                <a:latin typeface="Roboto"/>
                <a:cs typeface="Roboto"/>
              </a:rPr>
              <a:t>platform(s)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deliver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optimal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CX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concert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Visit’s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registration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tools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only.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which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case,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our </a:t>
            </a:r>
            <a:r>
              <a:rPr sz="1400" dirty="0">
                <a:latin typeface="Roboto"/>
                <a:cs typeface="Roboto"/>
              </a:rPr>
              <a:t>proven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Embed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Mode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answer.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Providing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you</a:t>
            </a:r>
            <a:endParaRPr sz="1400">
              <a:latin typeface="Roboto"/>
              <a:cs typeface="Roboto"/>
            </a:endParaRPr>
          </a:p>
          <a:p>
            <a:pPr marL="12700" marR="41910">
              <a:lnSpc>
                <a:spcPct val="117700"/>
              </a:lnSpc>
            </a:pPr>
            <a:r>
              <a:rPr sz="1400" dirty="0">
                <a:latin typeface="Roboto"/>
                <a:cs typeface="Roboto"/>
              </a:rPr>
              <a:t>all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flexibility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require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mix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&amp;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match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you </a:t>
            </a:r>
            <a:r>
              <a:rPr sz="1400" dirty="0">
                <a:latin typeface="Roboto"/>
                <a:cs typeface="Roboto"/>
              </a:rPr>
              <a:t>deem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appropriate.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remember,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modular </a:t>
            </a:r>
            <a:r>
              <a:rPr sz="1400" dirty="0">
                <a:latin typeface="Roboto"/>
                <a:cs typeface="Roboto"/>
              </a:rPr>
              <a:t>offering,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only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tools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use!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49942" y="9120105"/>
            <a:ext cx="407924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Please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see a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summary of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 </a:t>
            </a:r>
            <a:r>
              <a:rPr sz="1400" spc="-10" dirty="0">
                <a:latin typeface="Roboto"/>
                <a:cs typeface="Roboto"/>
              </a:rPr>
              <a:t>commercial</a:t>
            </a:r>
            <a:r>
              <a:rPr sz="1400" spc="50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highlights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opposite.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More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detail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can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found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our </a:t>
            </a:r>
            <a:r>
              <a:rPr sz="1400" dirty="0">
                <a:latin typeface="Roboto"/>
                <a:cs typeface="Roboto"/>
              </a:rPr>
              <a:t>commercial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model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</a:t>
            </a:r>
            <a:r>
              <a:rPr sz="1400" i="1" dirty="0">
                <a:latin typeface="Roboto"/>
                <a:cs typeface="Roboto"/>
              </a:rPr>
              <a:t>Pricing</a:t>
            </a:r>
            <a:r>
              <a:rPr sz="1400" i="1" spc="-20" dirty="0">
                <a:latin typeface="Roboto"/>
                <a:cs typeface="Roboto"/>
              </a:rPr>
              <a:t> </a:t>
            </a:r>
            <a:r>
              <a:rPr sz="1400" i="1" spc="-10" dirty="0">
                <a:latin typeface="Roboto"/>
                <a:cs typeface="Roboto"/>
              </a:rPr>
              <a:t>Proposal</a:t>
            </a:r>
            <a:r>
              <a:rPr sz="1400" spc="-10" dirty="0">
                <a:latin typeface="Roboto"/>
                <a:cs typeface="Roboto"/>
              </a:rPr>
              <a:t>)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4388" y="1714996"/>
            <a:ext cx="9122410" cy="1150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Visit</a:t>
            </a:r>
            <a:r>
              <a:rPr sz="3950" b="1" spc="-30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-</a:t>
            </a:r>
            <a:r>
              <a:rPr sz="3950" b="1" spc="-30" dirty="0">
                <a:solidFill>
                  <a:srgbClr val="72BF44"/>
                </a:solidFill>
                <a:latin typeface="Outfit"/>
                <a:cs typeface="Outfit"/>
              </a:rPr>
              <a:t> flexible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&amp;</a:t>
            </a:r>
            <a:r>
              <a:rPr sz="3950" b="1" spc="-17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72BF44"/>
                </a:solidFill>
                <a:latin typeface="Outfit"/>
                <a:cs typeface="Outfit"/>
              </a:rPr>
              <a:t>affordable</a:t>
            </a:r>
            <a:endParaRPr sz="3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764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End/End: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Registration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Manual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Engagement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Community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Re-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Booking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4388" y="6720078"/>
            <a:ext cx="3953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90" dirty="0">
                <a:solidFill>
                  <a:srgbClr val="002C4B"/>
                </a:solidFill>
                <a:latin typeface="Outfit Medium"/>
                <a:cs typeface="Outfit Medium"/>
              </a:rPr>
              <a:t>MIX</a:t>
            </a:r>
            <a:r>
              <a:rPr sz="1400" b="0" spc="29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002C4B"/>
                </a:solidFill>
                <a:latin typeface="Outfit Medium"/>
                <a:cs typeface="Outfit Medium"/>
              </a:rPr>
              <a:t>&amp;</a:t>
            </a:r>
            <a:r>
              <a:rPr sz="1400" b="0" spc="24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spc="70" dirty="0">
                <a:solidFill>
                  <a:srgbClr val="002C4B"/>
                </a:solidFill>
                <a:latin typeface="Outfit Medium"/>
                <a:cs typeface="Outfit Medium"/>
              </a:rPr>
              <a:t>MATCH</a:t>
            </a:r>
            <a:r>
              <a:rPr sz="1400" b="0" spc="29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002C4B"/>
                </a:solidFill>
                <a:latin typeface="Outfit Medium"/>
                <a:cs typeface="Outfit Medium"/>
              </a:rPr>
              <a:t>–</a:t>
            </a:r>
            <a:r>
              <a:rPr sz="1400" b="0" spc="295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spc="110" dirty="0">
                <a:solidFill>
                  <a:srgbClr val="002C4B"/>
                </a:solidFill>
                <a:latin typeface="Outfit Medium"/>
                <a:cs typeface="Outfit Medium"/>
              </a:rPr>
              <a:t>ENGAGEMENT</a:t>
            </a:r>
            <a:r>
              <a:rPr sz="1400" b="0" spc="27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002C4B"/>
                </a:solidFill>
                <a:latin typeface="Outfit Medium"/>
                <a:cs typeface="Outfit Medium"/>
              </a:rPr>
              <a:t>MODULES</a:t>
            </a:r>
            <a:endParaRPr sz="1400">
              <a:latin typeface="Outfit Medium"/>
              <a:cs typeface="Outfi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64387" y="1714932"/>
            <a:ext cx="19380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110" dirty="0">
                <a:solidFill>
                  <a:srgbClr val="72BF44"/>
                </a:solidFill>
                <a:latin typeface="Outfit Medium"/>
                <a:cs typeface="Outfit Medium"/>
              </a:rPr>
              <a:t>OFFER</a:t>
            </a:r>
            <a:r>
              <a:rPr sz="1400" b="0" spc="28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0" dirty="0">
                <a:solidFill>
                  <a:srgbClr val="72BF44"/>
                </a:solidFill>
                <a:latin typeface="Outfit Medium"/>
                <a:cs typeface="Outfit Medium"/>
              </a:rPr>
              <a:t>HIGHLIGHTS</a:t>
            </a:r>
            <a:endParaRPr sz="1400">
              <a:latin typeface="Outfit Medium"/>
              <a:cs typeface="Outfi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9859" y="6720078"/>
            <a:ext cx="21043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105" dirty="0">
                <a:solidFill>
                  <a:srgbClr val="002C4B"/>
                </a:solidFill>
                <a:latin typeface="Outfit Medium"/>
                <a:cs typeface="Outfit Medium"/>
              </a:rPr>
              <a:t>VISIT</a:t>
            </a:r>
            <a:r>
              <a:rPr sz="1400" b="0" spc="26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002C4B"/>
                </a:solidFill>
                <a:latin typeface="Outfit Medium"/>
                <a:cs typeface="Outfit Medium"/>
              </a:rPr>
              <a:t>–</a:t>
            </a:r>
            <a:r>
              <a:rPr sz="1400" b="0" spc="29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spc="110" dirty="0">
                <a:solidFill>
                  <a:srgbClr val="002C4B"/>
                </a:solidFill>
                <a:latin typeface="Outfit Medium"/>
                <a:cs typeface="Outfit Medium"/>
              </a:rPr>
              <a:t>EMBED</a:t>
            </a:r>
            <a:r>
              <a:rPr sz="1400" b="0" spc="290" dirty="0">
                <a:solidFill>
                  <a:srgbClr val="002C4B"/>
                </a:solidFill>
                <a:latin typeface="Outfit Medium"/>
                <a:cs typeface="Outfit Medium"/>
              </a:rPr>
              <a:t> </a:t>
            </a:r>
            <a:r>
              <a:rPr sz="1400" b="0" spc="85" dirty="0">
                <a:solidFill>
                  <a:srgbClr val="002C4B"/>
                </a:solidFill>
                <a:latin typeface="Outfit Medium"/>
                <a:cs typeface="Outfit Medium"/>
              </a:rPr>
              <a:t>MODE </a:t>
            </a:r>
            <a:endParaRPr sz="1400">
              <a:latin typeface="Outfit Medium"/>
              <a:cs typeface="Outfi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7040488"/>
            <a:ext cx="3027045" cy="294703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Sharing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 Streaming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Agenda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Sponsorship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Notifications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Directory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Lead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Gen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MatchMaking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Networking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Community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365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(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from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H1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2025)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69729" y="2077288"/>
            <a:ext cx="4155440" cy="104140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b="1" spc="-65" dirty="0">
                <a:solidFill>
                  <a:srgbClr val="002C4B"/>
                </a:solidFill>
                <a:latin typeface="Outfit"/>
                <a:cs typeface="Outfit"/>
              </a:rPr>
              <a:t>PAY</a:t>
            </a:r>
            <a:r>
              <a:rPr sz="1450" b="1" spc="-7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AS</a:t>
            </a:r>
            <a:r>
              <a:rPr sz="145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YOU</a:t>
            </a:r>
            <a:r>
              <a:rPr sz="1450" b="1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GO</a:t>
            </a:r>
            <a:r>
              <a:rPr sz="1450" b="1" spc="3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–</a:t>
            </a:r>
            <a:r>
              <a:rPr sz="14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INFLATION</a:t>
            </a:r>
            <a:r>
              <a:rPr sz="14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10" dirty="0">
                <a:solidFill>
                  <a:srgbClr val="002C4B"/>
                </a:solidFill>
                <a:latin typeface="Outfit"/>
                <a:cs typeface="Outfit"/>
              </a:rPr>
              <a:t>CAPPED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Emerging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Markets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tiers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added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XX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Scale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globally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save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spc="-20" dirty="0">
                <a:solidFill>
                  <a:srgbClr val="002C4B"/>
                </a:solidFill>
                <a:latin typeface="Outfit"/>
                <a:cs typeface="Outfit"/>
              </a:rPr>
              <a:t>XX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69729" y="3318134"/>
            <a:ext cx="4336415" cy="71691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UNLIMITED</a:t>
            </a:r>
            <a:r>
              <a:rPr sz="1450" b="1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API</a:t>
            </a:r>
            <a:r>
              <a:rPr sz="1450" b="1" spc="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20" dirty="0">
                <a:solidFill>
                  <a:srgbClr val="002C4B"/>
                </a:solidFill>
                <a:latin typeface="Outfit"/>
                <a:cs typeface="Outfit"/>
              </a:rPr>
              <a:t>KEYS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Connect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other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platforms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optimise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CX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69729" y="4220879"/>
            <a:ext cx="3970654" cy="71691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ADD</a:t>
            </a:r>
            <a:r>
              <a:rPr sz="14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Prepare</a:t>
            </a:r>
            <a:r>
              <a:rPr sz="14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(Event</a:t>
            </a:r>
            <a:r>
              <a:rPr sz="14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Manual,</a:t>
            </a:r>
            <a:r>
              <a:rPr sz="14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from June</a:t>
            </a:r>
            <a:r>
              <a:rPr sz="14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10" dirty="0">
                <a:solidFill>
                  <a:srgbClr val="002C4B"/>
                </a:solidFill>
                <a:latin typeface="Outfit"/>
                <a:cs typeface="Outfit"/>
              </a:rPr>
              <a:t>2024)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Only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XX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partner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69729" y="5123627"/>
            <a:ext cx="6204585" cy="136588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ADD</a:t>
            </a:r>
            <a:r>
              <a:rPr sz="14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10" dirty="0">
                <a:solidFill>
                  <a:srgbClr val="002C4B"/>
                </a:solidFill>
                <a:latin typeface="Outfit"/>
                <a:cs typeface="Outfit"/>
              </a:rPr>
              <a:t>ENGAGEMENT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Engagement</a:t>
            </a:r>
            <a:r>
              <a:rPr sz="1450" spc="7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Bundle</a:t>
            </a:r>
            <a:r>
              <a:rPr sz="1450" spc="8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only</a:t>
            </a:r>
            <a:r>
              <a:rPr sz="1450" spc="8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XX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8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partner</a:t>
            </a:r>
            <a:r>
              <a:rPr sz="1450" spc="8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(Developed</a:t>
            </a:r>
            <a:r>
              <a:rPr sz="1450" spc="9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Market)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Pilot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Rate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XX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bundle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partner.</a:t>
            </a:r>
            <a:r>
              <a:rPr lang="en-GB"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Saving</a:t>
            </a:r>
            <a:r>
              <a:rPr lang="en-GB" sz="1450" spc="40" dirty="0">
                <a:solidFill>
                  <a:srgbClr val="002C4B"/>
                </a:solidFill>
                <a:latin typeface="Outfit"/>
                <a:cs typeface="Outfit"/>
              </a:rPr>
              <a:t> XX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(H2</a:t>
            </a:r>
            <a:r>
              <a:rPr lang="en-GB"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2024</a:t>
            </a:r>
            <a:r>
              <a:rPr lang="en-GB"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/</a:t>
            </a:r>
            <a:r>
              <a:rPr lang="en-GB"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H1</a:t>
            </a:r>
            <a:r>
              <a:rPr lang="en-GB"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spc="-20" dirty="0">
                <a:solidFill>
                  <a:srgbClr val="002C4B"/>
                </a:solidFill>
                <a:latin typeface="Outfit"/>
                <a:cs typeface="Outfit"/>
              </a:rPr>
              <a:t>2025</a:t>
            </a:r>
            <a:r>
              <a:rPr lang="en-RO" sz="1450" spc="-20" dirty="0">
                <a:solidFill>
                  <a:srgbClr val="002C4B"/>
                </a:solidFill>
                <a:latin typeface="Outfit"/>
                <a:cs typeface="Outfit"/>
              </a:rPr>
              <a:t>)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Pilot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Rate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before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H2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2024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–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0" dirty="0">
                <a:solidFill>
                  <a:srgbClr val="002C4B"/>
                </a:solidFill>
                <a:latin typeface="Outfit"/>
                <a:cs typeface="Outfit"/>
              </a:rPr>
              <a:t>FOC!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69729" y="7092843"/>
            <a:ext cx="3885565" cy="6750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Only</a:t>
            </a:r>
            <a:r>
              <a:rPr sz="1450" spc="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spc="70" dirty="0">
                <a:solidFill>
                  <a:srgbClr val="002C4B"/>
                </a:solidFill>
                <a:latin typeface="Outfit"/>
                <a:cs typeface="Outfit"/>
              </a:rPr>
              <a:t>XX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partner</a:t>
            </a:r>
            <a:r>
              <a:rPr sz="1450" spc="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(Developed</a:t>
            </a:r>
            <a:r>
              <a:rPr sz="1450" spc="7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Market)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Additional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65" dirty="0">
                <a:solidFill>
                  <a:srgbClr val="002C4B"/>
                </a:solidFill>
                <a:latin typeface="Outfit"/>
                <a:cs typeface="Outfit"/>
              </a:rPr>
              <a:t>RTTs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dirty="0">
                <a:solidFill>
                  <a:srgbClr val="002C4B"/>
                </a:solidFill>
                <a:latin typeface="Outfit"/>
                <a:cs typeface="Outfit"/>
              </a:rPr>
              <a:t>XX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each,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partner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769729" y="6845730"/>
            <a:ext cx="46075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ADD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SMART</a:t>
            </a:r>
            <a:r>
              <a:rPr sz="14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–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add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Real</a:t>
            </a:r>
            <a:r>
              <a:rPr sz="14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Time</a:t>
            </a:r>
            <a:r>
              <a:rPr sz="14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TouchPoint(s)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b="1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20" dirty="0">
                <a:solidFill>
                  <a:srgbClr val="002C4B"/>
                </a:solidFill>
                <a:latin typeface="Outfit"/>
                <a:cs typeface="Outfit"/>
              </a:rPr>
              <a:t>booth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69729" y="7982868"/>
            <a:ext cx="3857625" cy="71691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ADD</a:t>
            </a:r>
            <a:r>
              <a:rPr sz="14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COMMUNITY</a:t>
            </a:r>
            <a:r>
              <a:rPr sz="14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(365,</a:t>
            </a:r>
            <a:r>
              <a:rPr sz="14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from January</a:t>
            </a:r>
            <a:r>
              <a:rPr sz="14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10" dirty="0">
                <a:solidFill>
                  <a:srgbClr val="002C4B"/>
                </a:solidFill>
                <a:latin typeface="Outfit"/>
                <a:cs typeface="Outfit"/>
              </a:rPr>
              <a:t>2025)</a:t>
            </a:r>
            <a:endParaRPr sz="1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Only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450" spc="60" dirty="0">
                <a:solidFill>
                  <a:srgbClr val="002C4B"/>
                </a:solidFill>
                <a:latin typeface="Outfit"/>
                <a:cs typeface="Outfit"/>
              </a:rPr>
              <a:t>XX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partner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(TBC)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769729" y="9284978"/>
            <a:ext cx="789940" cy="99949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20" dirty="0">
                <a:solidFill>
                  <a:srgbClr val="002C4B"/>
                </a:solidFill>
                <a:latin typeface="Outfit"/>
                <a:cs typeface="Outfit"/>
              </a:rPr>
              <a:t>24/7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365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89255" algn="l"/>
              </a:tabLst>
            </a:pPr>
            <a:r>
              <a:rPr sz="145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	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FOC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69729" y="9037865"/>
            <a:ext cx="1748789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3RD</a:t>
            </a:r>
            <a:r>
              <a:rPr sz="14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LINE</a:t>
            </a:r>
            <a:r>
              <a:rPr sz="14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spc="-10" dirty="0">
                <a:solidFill>
                  <a:srgbClr val="002C4B"/>
                </a:solidFill>
                <a:latin typeface="Outfit"/>
                <a:cs typeface="Outfit"/>
              </a:rPr>
              <a:t>SUPPORT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47088" y="6293002"/>
            <a:ext cx="9162415" cy="0"/>
          </a:xfrm>
          <a:custGeom>
            <a:avLst/>
            <a:gdLst/>
            <a:ahLst/>
            <a:cxnLst/>
            <a:rect l="l" t="t" r="r" b="b"/>
            <a:pathLst>
              <a:path w="9162415">
                <a:moveTo>
                  <a:pt x="0" y="0"/>
                </a:moveTo>
                <a:lnTo>
                  <a:pt x="9162024" y="0"/>
                </a:lnTo>
              </a:path>
            </a:pathLst>
          </a:custGeom>
          <a:ln w="20941">
            <a:solidFill>
              <a:srgbClr val="002C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268" y="3136030"/>
            <a:ext cx="2879493" cy="287949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3662155"/>
            <a:ext cx="4250055" cy="1688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With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Visit,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lang="en-GB" sz="1950" b="0" dirty="0">
                <a:solidFill>
                  <a:srgbClr val="FF0000"/>
                </a:solidFill>
                <a:latin typeface="Outfit Light"/>
                <a:cs typeface="Outfit Light"/>
              </a:rPr>
              <a:t>CLIENT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are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in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control.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Modules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can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be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activated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event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by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event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(Pay</a:t>
            </a:r>
            <a:r>
              <a:rPr sz="1950" b="0" spc="-5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As</a:t>
            </a:r>
            <a:r>
              <a:rPr sz="1950" b="0" spc="-5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85" dirty="0">
                <a:solidFill>
                  <a:srgbClr val="002C4B"/>
                </a:solidFill>
                <a:latin typeface="Outfit Light"/>
                <a:cs typeface="Outfit Light"/>
              </a:rPr>
              <a:t>You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Go)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to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deliver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your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optimal CX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end/end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or,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via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our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Embed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Mode, with a 3rd party platform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of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your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choice.</a:t>
            </a:r>
            <a:endParaRPr sz="1950" dirty="0">
              <a:latin typeface="Outfit Light"/>
              <a:cs typeface="Outfit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819704"/>
            <a:ext cx="4313555" cy="11728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625"/>
              </a:spcBef>
            </a:pP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Mix</a:t>
            </a:r>
            <a:r>
              <a:rPr sz="3950" b="1" spc="-1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&amp;</a:t>
            </a:r>
            <a:r>
              <a:rPr sz="3950" b="1" spc="-15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Match</a:t>
            </a:r>
            <a:r>
              <a:rPr sz="3950" b="1" spc="-10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-</a:t>
            </a:r>
            <a:r>
              <a:rPr sz="3950" b="1" spc="-10" dirty="0">
                <a:solidFill>
                  <a:srgbClr val="72BF44"/>
                </a:solidFill>
                <a:latin typeface="Outfit"/>
                <a:cs typeface="Outfit"/>
              </a:rPr>
              <a:t> Visit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End/End</a:t>
            </a:r>
            <a:r>
              <a:rPr sz="3950" b="1" spc="2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or</a:t>
            </a:r>
            <a:r>
              <a:rPr sz="3950" b="1" spc="2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Visit</a:t>
            </a:r>
            <a:r>
              <a:rPr sz="3950" b="1" spc="2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spc="-50" dirty="0">
                <a:solidFill>
                  <a:srgbClr val="72BF44"/>
                </a:solidFill>
                <a:latin typeface="Outfit"/>
                <a:cs typeface="Outfit"/>
              </a:rPr>
              <a:t>+</a:t>
            </a:r>
            <a:endParaRPr sz="3950">
              <a:latin typeface="Outfit"/>
              <a:cs typeface="Outfi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25422" y="1331254"/>
            <a:ext cx="3196590" cy="3030855"/>
            <a:chOff x="7625422" y="1331254"/>
            <a:chExt cx="3196590" cy="3030855"/>
          </a:xfrm>
        </p:grpSpPr>
        <p:sp>
          <p:nvSpPr>
            <p:cNvPr id="5" name="object 5"/>
            <p:cNvSpPr/>
            <p:nvPr/>
          </p:nvSpPr>
          <p:spPr>
            <a:xfrm>
              <a:off x="7651599" y="1357433"/>
              <a:ext cx="2370455" cy="2370455"/>
            </a:xfrm>
            <a:custGeom>
              <a:avLst/>
              <a:gdLst/>
              <a:ahLst/>
              <a:cxnLst/>
              <a:rect l="l" t="t" r="r" b="b"/>
              <a:pathLst>
                <a:path w="2370454" h="2370454">
                  <a:moveTo>
                    <a:pt x="1185157" y="2370304"/>
                  </a:moveTo>
                  <a:lnTo>
                    <a:pt x="1232824" y="2369363"/>
                  </a:lnTo>
                  <a:lnTo>
                    <a:pt x="1280012" y="2366564"/>
                  </a:lnTo>
                  <a:lnTo>
                    <a:pt x="1326688" y="2361941"/>
                  </a:lnTo>
                  <a:lnTo>
                    <a:pt x="1372815" y="2355531"/>
                  </a:lnTo>
                  <a:lnTo>
                    <a:pt x="1418358" y="2347368"/>
                  </a:lnTo>
                  <a:lnTo>
                    <a:pt x="1463282" y="2337489"/>
                  </a:lnTo>
                  <a:lnTo>
                    <a:pt x="1507551" y="2325928"/>
                  </a:lnTo>
                  <a:lnTo>
                    <a:pt x="1551129" y="2312721"/>
                  </a:lnTo>
                  <a:lnTo>
                    <a:pt x="1593982" y="2297903"/>
                  </a:lnTo>
                  <a:lnTo>
                    <a:pt x="1636074" y="2281511"/>
                  </a:lnTo>
                  <a:lnTo>
                    <a:pt x="1677370" y="2263578"/>
                  </a:lnTo>
                  <a:lnTo>
                    <a:pt x="1717834" y="2244141"/>
                  </a:lnTo>
                  <a:lnTo>
                    <a:pt x="1757431" y="2223234"/>
                  </a:lnTo>
                  <a:lnTo>
                    <a:pt x="1796125" y="2200894"/>
                  </a:lnTo>
                  <a:lnTo>
                    <a:pt x="1833881" y="2177156"/>
                  </a:lnTo>
                  <a:lnTo>
                    <a:pt x="1870664" y="2152055"/>
                  </a:lnTo>
                  <a:lnTo>
                    <a:pt x="1906438" y="2125626"/>
                  </a:lnTo>
                  <a:lnTo>
                    <a:pt x="1941167" y="2097906"/>
                  </a:lnTo>
                  <a:lnTo>
                    <a:pt x="1974817" y="2068929"/>
                  </a:lnTo>
                  <a:lnTo>
                    <a:pt x="2007352" y="2038730"/>
                  </a:lnTo>
                  <a:lnTo>
                    <a:pt x="2038737" y="2007346"/>
                  </a:lnTo>
                  <a:lnTo>
                    <a:pt x="2068935" y="1974811"/>
                  </a:lnTo>
                  <a:lnTo>
                    <a:pt x="2097913" y="1941161"/>
                  </a:lnTo>
                  <a:lnTo>
                    <a:pt x="2125634" y="1906432"/>
                  </a:lnTo>
                  <a:lnTo>
                    <a:pt x="2152063" y="1870658"/>
                  </a:lnTo>
                  <a:lnTo>
                    <a:pt x="2177164" y="1833875"/>
                  </a:lnTo>
                  <a:lnTo>
                    <a:pt x="2200902" y="1796119"/>
                  </a:lnTo>
                  <a:lnTo>
                    <a:pt x="2223243" y="1757425"/>
                  </a:lnTo>
                  <a:lnTo>
                    <a:pt x="2244149" y="1717828"/>
                  </a:lnTo>
                  <a:lnTo>
                    <a:pt x="2263587" y="1677364"/>
                  </a:lnTo>
                  <a:lnTo>
                    <a:pt x="2281520" y="1636068"/>
                  </a:lnTo>
                  <a:lnTo>
                    <a:pt x="2297913" y="1593976"/>
                  </a:lnTo>
                  <a:lnTo>
                    <a:pt x="2312731" y="1551123"/>
                  </a:lnTo>
                  <a:lnTo>
                    <a:pt x="2325938" y="1507544"/>
                  </a:lnTo>
                  <a:lnTo>
                    <a:pt x="2337499" y="1463275"/>
                  </a:lnTo>
                  <a:lnTo>
                    <a:pt x="2347378" y="1418350"/>
                  </a:lnTo>
                  <a:lnTo>
                    <a:pt x="2355541" y="1372807"/>
                  </a:lnTo>
                  <a:lnTo>
                    <a:pt x="2361951" y="1326679"/>
                  </a:lnTo>
                  <a:lnTo>
                    <a:pt x="2366574" y="1280003"/>
                  </a:lnTo>
                  <a:lnTo>
                    <a:pt x="2369374" y="1232814"/>
                  </a:lnTo>
                  <a:lnTo>
                    <a:pt x="2370315" y="1185147"/>
                  </a:lnTo>
                  <a:lnTo>
                    <a:pt x="2369374" y="1137480"/>
                  </a:lnTo>
                  <a:lnTo>
                    <a:pt x="2366574" y="1090292"/>
                  </a:lnTo>
                  <a:lnTo>
                    <a:pt x="2361951" y="1043616"/>
                  </a:lnTo>
                  <a:lnTo>
                    <a:pt x="2355541" y="997489"/>
                  </a:lnTo>
                  <a:lnTo>
                    <a:pt x="2347378" y="951946"/>
                  </a:lnTo>
                  <a:lnTo>
                    <a:pt x="2337499" y="907023"/>
                  </a:lnTo>
                  <a:lnTo>
                    <a:pt x="2325938" y="862754"/>
                  </a:lnTo>
                  <a:lnTo>
                    <a:pt x="2312731" y="819176"/>
                  </a:lnTo>
                  <a:lnTo>
                    <a:pt x="2297913" y="776323"/>
                  </a:lnTo>
                  <a:lnTo>
                    <a:pt x="2281520" y="734231"/>
                  </a:lnTo>
                  <a:lnTo>
                    <a:pt x="2263587" y="692936"/>
                  </a:lnTo>
                  <a:lnTo>
                    <a:pt x="2244149" y="652472"/>
                  </a:lnTo>
                  <a:lnTo>
                    <a:pt x="2223243" y="612875"/>
                  </a:lnTo>
                  <a:lnTo>
                    <a:pt x="2200902" y="574182"/>
                  </a:lnTo>
                  <a:lnTo>
                    <a:pt x="2177164" y="536426"/>
                  </a:lnTo>
                  <a:lnTo>
                    <a:pt x="2152063" y="499644"/>
                  </a:lnTo>
                  <a:lnTo>
                    <a:pt x="2125634" y="463870"/>
                  </a:lnTo>
                  <a:lnTo>
                    <a:pt x="2097913" y="429141"/>
                  </a:lnTo>
                  <a:lnTo>
                    <a:pt x="2068935" y="395491"/>
                  </a:lnTo>
                  <a:lnTo>
                    <a:pt x="2038737" y="362957"/>
                  </a:lnTo>
                  <a:lnTo>
                    <a:pt x="2007352" y="331572"/>
                  </a:lnTo>
                  <a:lnTo>
                    <a:pt x="1974817" y="301374"/>
                  </a:lnTo>
                  <a:lnTo>
                    <a:pt x="1941167" y="272397"/>
                  </a:lnTo>
                  <a:lnTo>
                    <a:pt x="1906438" y="244677"/>
                  </a:lnTo>
                  <a:lnTo>
                    <a:pt x="1870664" y="218248"/>
                  </a:lnTo>
                  <a:lnTo>
                    <a:pt x="1833881" y="193147"/>
                  </a:lnTo>
                  <a:lnTo>
                    <a:pt x="1796125" y="169409"/>
                  </a:lnTo>
                  <a:lnTo>
                    <a:pt x="1757431" y="147069"/>
                  </a:lnTo>
                  <a:lnTo>
                    <a:pt x="1717834" y="126163"/>
                  </a:lnTo>
                  <a:lnTo>
                    <a:pt x="1677370" y="106726"/>
                  </a:lnTo>
                  <a:lnTo>
                    <a:pt x="1636074" y="88793"/>
                  </a:lnTo>
                  <a:lnTo>
                    <a:pt x="1593982" y="72400"/>
                  </a:lnTo>
                  <a:lnTo>
                    <a:pt x="1551129" y="57583"/>
                  </a:lnTo>
                  <a:lnTo>
                    <a:pt x="1507551" y="44376"/>
                  </a:lnTo>
                  <a:lnTo>
                    <a:pt x="1463282" y="32815"/>
                  </a:lnTo>
                  <a:lnTo>
                    <a:pt x="1418358" y="22935"/>
                  </a:lnTo>
                  <a:lnTo>
                    <a:pt x="1372815" y="14773"/>
                  </a:lnTo>
                  <a:lnTo>
                    <a:pt x="1326688" y="8363"/>
                  </a:lnTo>
                  <a:lnTo>
                    <a:pt x="1280012" y="3740"/>
                  </a:lnTo>
                  <a:lnTo>
                    <a:pt x="1232824" y="941"/>
                  </a:lnTo>
                  <a:lnTo>
                    <a:pt x="1185157" y="0"/>
                  </a:lnTo>
                  <a:lnTo>
                    <a:pt x="1137491" y="941"/>
                  </a:lnTo>
                  <a:lnTo>
                    <a:pt x="1090302" y="3740"/>
                  </a:lnTo>
                  <a:lnTo>
                    <a:pt x="1043626" y="8363"/>
                  </a:lnTo>
                  <a:lnTo>
                    <a:pt x="997499" y="14773"/>
                  </a:lnTo>
                  <a:lnTo>
                    <a:pt x="951956" y="22935"/>
                  </a:lnTo>
                  <a:lnTo>
                    <a:pt x="907033" y="32815"/>
                  </a:lnTo>
                  <a:lnTo>
                    <a:pt x="862764" y="44376"/>
                  </a:lnTo>
                  <a:lnTo>
                    <a:pt x="819185" y="57583"/>
                  </a:lnTo>
                  <a:lnTo>
                    <a:pt x="776332" y="72400"/>
                  </a:lnTo>
                  <a:lnTo>
                    <a:pt x="734240" y="88793"/>
                  </a:lnTo>
                  <a:lnTo>
                    <a:pt x="692944" y="106726"/>
                  </a:lnTo>
                  <a:lnTo>
                    <a:pt x="652480" y="126163"/>
                  </a:lnTo>
                  <a:lnTo>
                    <a:pt x="612883" y="147069"/>
                  </a:lnTo>
                  <a:lnTo>
                    <a:pt x="574189" y="169409"/>
                  </a:lnTo>
                  <a:lnTo>
                    <a:pt x="536433" y="193147"/>
                  </a:lnTo>
                  <a:lnTo>
                    <a:pt x="499651" y="218248"/>
                  </a:lnTo>
                  <a:lnTo>
                    <a:pt x="463877" y="244677"/>
                  </a:lnTo>
                  <a:lnTo>
                    <a:pt x="429147" y="272397"/>
                  </a:lnTo>
                  <a:lnTo>
                    <a:pt x="395497" y="301374"/>
                  </a:lnTo>
                  <a:lnTo>
                    <a:pt x="362962" y="331572"/>
                  </a:lnTo>
                  <a:lnTo>
                    <a:pt x="331577" y="362957"/>
                  </a:lnTo>
                  <a:lnTo>
                    <a:pt x="301379" y="395491"/>
                  </a:lnTo>
                  <a:lnTo>
                    <a:pt x="272401" y="429141"/>
                  </a:lnTo>
                  <a:lnTo>
                    <a:pt x="244680" y="463870"/>
                  </a:lnTo>
                  <a:lnTo>
                    <a:pt x="218252" y="499644"/>
                  </a:lnTo>
                  <a:lnTo>
                    <a:pt x="193150" y="536426"/>
                  </a:lnTo>
                  <a:lnTo>
                    <a:pt x="169412" y="574182"/>
                  </a:lnTo>
                  <a:lnTo>
                    <a:pt x="147072" y="612875"/>
                  </a:lnTo>
                  <a:lnTo>
                    <a:pt x="126165" y="652472"/>
                  </a:lnTo>
                  <a:lnTo>
                    <a:pt x="106728" y="692936"/>
                  </a:lnTo>
                  <a:lnTo>
                    <a:pt x="88795" y="734231"/>
                  </a:lnTo>
                  <a:lnTo>
                    <a:pt x="72402" y="776323"/>
                  </a:lnTo>
                  <a:lnTo>
                    <a:pt x="57584" y="819176"/>
                  </a:lnTo>
                  <a:lnTo>
                    <a:pt x="44377" y="862754"/>
                  </a:lnTo>
                  <a:lnTo>
                    <a:pt x="32815" y="907023"/>
                  </a:lnTo>
                  <a:lnTo>
                    <a:pt x="22936" y="951946"/>
                  </a:lnTo>
                  <a:lnTo>
                    <a:pt x="14773" y="997489"/>
                  </a:lnTo>
                  <a:lnTo>
                    <a:pt x="8363" y="1043616"/>
                  </a:lnTo>
                  <a:lnTo>
                    <a:pt x="3740" y="1090292"/>
                  </a:lnTo>
                  <a:lnTo>
                    <a:pt x="941" y="1137480"/>
                  </a:lnTo>
                  <a:lnTo>
                    <a:pt x="0" y="1185147"/>
                  </a:lnTo>
                  <a:lnTo>
                    <a:pt x="941" y="1232814"/>
                  </a:lnTo>
                  <a:lnTo>
                    <a:pt x="3740" y="1280003"/>
                  </a:lnTo>
                  <a:lnTo>
                    <a:pt x="8363" y="1326679"/>
                  </a:lnTo>
                  <a:lnTo>
                    <a:pt x="14773" y="1372807"/>
                  </a:lnTo>
                  <a:lnTo>
                    <a:pt x="22936" y="1418350"/>
                  </a:lnTo>
                  <a:lnTo>
                    <a:pt x="32815" y="1463275"/>
                  </a:lnTo>
                  <a:lnTo>
                    <a:pt x="44377" y="1507544"/>
                  </a:lnTo>
                  <a:lnTo>
                    <a:pt x="57584" y="1551123"/>
                  </a:lnTo>
                  <a:lnTo>
                    <a:pt x="72402" y="1593976"/>
                  </a:lnTo>
                  <a:lnTo>
                    <a:pt x="88795" y="1636068"/>
                  </a:lnTo>
                  <a:lnTo>
                    <a:pt x="106728" y="1677364"/>
                  </a:lnTo>
                  <a:lnTo>
                    <a:pt x="126165" y="1717828"/>
                  </a:lnTo>
                  <a:lnTo>
                    <a:pt x="147072" y="1757425"/>
                  </a:lnTo>
                  <a:lnTo>
                    <a:pt x="169412" y="1796119"/>
                  </a:lnTo>
                  <a:lnTo>
                    <a:pt x="193150" y="1833875"/>
                  </a:lnTo>
                  <a:lnTo>
                    <a:pt x="218252" y="1870658"/>
                  </a:lnTo>
                  <a:lnTo>
                    <a:pt x="244680" y="1906432"/>
                  </a:lnTo>
                  <a:lnTo>
                    <a:pt x="272401" y="1941161"/>
                  </a:lnTo>
                  <a:lnTo>
                    <a:pt x="301379" y="1974811"/>
                  </a:lnTo>
                  <a:lnTo>
                    <a:pt x="331577" y="2007346"/>
                  </a:lnTo>
                  <a:lnTo>
                    <a:pt x="362962" y="2038730"/>
                  </a:lnTo>
                  <a:lnTo>
                    <a:pt x="395497" y="2068929"/>
                  </a:lnTo>
                  <a:lnTo>
                    <a:pt x="429147" y="2097906"/>
                  </a:lnTo>
                  <a:lnTo>
                    <a:pt x="463877" y="2125626"/>
                  </a:lnTo>
                  <a:lnTo>
                    <a:pt x="499651" y="2152055"/>
                  </a:lnTo>
                  <a:lnTo>
                    <a:pt x="536433" y="2177156"/>
                  </a:lnTo>
                  <a:lnTo>
                    <a:pt x="574189" y="2200894"/>
                  </a:lnTo>
                  <a:lnTo>
                    <a:pt x="612883" y="2223234"/>
                  </a:lnTo>
                  <a:lnTo>
                    <a:pt x="652480" y="2244141"/>
                  </a:lnTo>
                  <a:lnTo>
                    <a:pt x="692944" y="2263578"/>
                  </a:lnTo>
                  <a:lnTo>
                    <a:pt x="734240" y="2281511"/>
                  </a:lnTo>
                  <a:lnTo>
                    <a:pt x="776332" y="2297903"/>
                  </a:lnTo>
                  <a:lnTo>
                    <a:pt x="819185" y="2312721"/>
                  </a:lnTo>
                  <a:lnTo>
                    <a:pt x="862764" y="2325928"/>
                  </a:lnTo>
                  <a:lnTo>
                    <a:pt x="907033" y="2337489"/>
                  </a:lnTo>
                  <a:lnTo>
                    <a:pt x="951956" y="2347368"/>
                  </a:lnTo>
                  <a:lnTo>
                    <a:pt x="997499" y="2355531"/>
                  </a:lnTo>
                  <a:lnTo>
                    <a:pt x="1043626" y="2361941"/>
                  </a:lnTo>
                  <a:lnTo>
                    <a:pt x="1090302" y="2366564"/>
                  </a:lnTo>
                  <a:lnTo>
                    <a:pt x="1137491" y="2369363"/>
                  </a:lnTo>
                  <a:lnTo>
                    <a:pt x="1185157" y="2370304"/>
                  </a:lnTo>
                  <a:close/>
                </a:path>
              </a:pathLst>
            </a:custGeom>
            <a:ln w="52354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91043" y="1331254"/>
              <a:ext cx="3030752" cy="30307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375360" y="4545124"/>
            <a:ext cx="1862455" cy="65913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1400" b="1" dirty="0">
                <a:solidFill>
                  <a:srgbClr val="72BF44"/>
                </a:solidFill>
                <a:latin typeface="Outfit"/>
                <a:cs typeface="Outfit"/>
              </a:rPr>
              <a:t>SCENARIO</a:t>
            </a:r>
            <a:r>
              <a:rPr sz="1400" b="1" spc="-40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72BF44"/>
                </a:solidFill>
                <a:latin typeface="Outfit"/>
                <a:cs typeface="Outfit"/>
              </a:rPr>
              <a:t>1</a:t>
            </a:r>
            <a:endParaRPr sz="1400">
              <a:latin typeface="Outfit"/>
              <a:cs typeface="Outfit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End</a:t>
            </a:r>
            <a:r>
              <a:rPr sz="1950" b="1" spc="-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1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9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End</a:t>
            </a:r>
            <a:endParaRPr sz="1950">
              <a:latin typeface="Outfit"/>
              <a:cs typeface="Outfi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184664" y="1331254"/>
            <a:ext cx="3196590" cy="3030855"/>
            <a:chOff x="14184664" y="1331254"/>
            <a:chExt cx="3196590" cy="3030855"/>
          </a:xfrm>
        </p:grpSpPr>
        <p:sp>
          <p:nvSpPr>
            <p:cNvPr id="9" name="object 9"/>
            <p:cNvSpPr/>
            <p:nvPr/>
          </p:nvSpPr>
          <p:spPr>
            <a:xfrm>
              <a:off x="14210841" y="1357433"/>
              <a:ext cx="2370455" cy="2370455"/>
            </a:xfrm>
            <a:custGeom>
              <a:avLst/>
              <a:gdLst/>
              <a:ahLst/>
              <a:cxnLst/>
              <a:rect l="l" t="t" r="r" b="b"/>
              <a:pathLst>
                <a:path w="2370455" h="2370454">
                  <a:moveTo>
                    <a:pt x="1185157" y="2370304"/>
                  </a:moveTo>
                  <a:lnTo>
                    <a:pt x="1232824" y="2369363"/>
                  </a:lnTo>
                  <a:lnTo>
                    <a:pt x="1280012" y="2366564"/>
                  </a:lnTo>
                  <a:lnTo>
                    <a:pt x="1326688" y="2361941"/>
                  </a:lnTo>
                  <a:lnTo>
                    <a:pt x="1372815" y="2355531"/>
                  </a:lnTo>
                  <a:lnTo>
                    <a:pt x="1418358" y="2347368"/>
                  </a:lnTo>
                  <a:lnTo>
                    <a:pt x="1463282" y="2337489"/>
                  </a:lnTo>
                  <a:lnTo>
                    <a:pt x="1507551" y="2325928"/>
                  </a:lnTo>
                  <a:lnTo>
                    <a:pt x="1551129" y="2312721"/>
                  </a:lnTo>
                  <a:lnTo>
                    <a:pt x="1593982" y="2297903"/>
                  </a:lnTo>
                  <a:lnTo>
                    <a:pt x="1636074" y="2281511"/>
                  </a:lnTo>
                  <a:lnTo>
                    <a:pt x="1677370" y="2263578"/>
                  </a:lnTo>
                  <a:lnTo>
                    <a:pt x="1717834" y="2244141"/>
                  </a:lnTo>
                  <a:lnTo>
                    <a:pt x="1757431" y="2223234"/>
                  </a:lnTo>
                  <a:lnTo>
                    <a:pt x="1796125" y="2200894"/>
                  </a:lnTo>
                  <a:lnTo>
                    <a:pt x="1833881" y="2177156"/>
                  </a:lnTo>
                  <a:lnTo>
                    <a:pt x="1870664" y="2152055"/>
                  </a:lnTo>
                  <a:lnTo>
                    <a:pt x="1906438" y="2125626"/>
                  </a:lnTo>
                  <a:lnTo>
                    <a:pt x="1941167" y="2097906"/>
                  </a:lnTo>
                  <a:lnTo>
                    <a:pt x="1974817" y="2068929"/>
                  </a:lnTo>
                  <a:lnTo>
                    <a:pt x="2007352" y="2038730"/>
                  </a:lnTo>
                  <a:lnTo>
                    <a:pt x="2038737" y="2007346"/>
                  </a:lnTo>
                  <a:lnTo>
                    <a:pt x="2068935" y="1974811"/>
                  </a:lnTo>
                  <a:lnTo>
                    <a:pt x="2097913" y="1941161"/>
                  </a:lnTo>
                  <a:lnTo>
                    <a:pt x="2125634" y="1906432"/>
                  </a:lnTo>
                  <a:lnTo>
                    <a:pt x="2152063" y="1870658"/>
                  </a:lnTo>
                  <a:lnTo>
                    <a:pt x="2177164" y="1833875"/>
                  </a:lnTo>
                  <a:lnTo>
                    <a:pt x="2200902" y="1796119"/>
                  </a:lnTo>
                  <a:lnTo>
                    <a:pt x="2223243" y="1757425"/>
                  </a:lnTo>
                  <a:lnTo>
                    <a:pt x="2244149" y="1717828"/>
                  </a:lnTo>
                  <a:lnTo>
                    <a:pt x="2263587" y="1677364"/>
                  </a:lnTo>
                  <a:lnTo>
                    <a:pt x="2281520" y="1636068"/>
                  </a:lnTo>
                  <a:lnTo>
                    <a:pt x="2297913" y="1593976"/>
                  </a:lnTo>
                  <a:lnTo>
                    <a:pt x="2312731" y="1551123"/>
                  </a:lnTo>
                  <a:lnTo>
                    <a:pt x="2325938" y="1507544"/>
                  </a:lnTo>
                  <a:lnTo>
                    <a:pt x="2337499" y="1463275"/>
                  </a:lnTo>
                  <a:lnTo>
                    <a:pt x="2347378" y="1418350"/>
                  </a:lnTo>
                  <a:lnTo>
                    <a:pt x="2355541" y="1372807"/>
                  </a:lnTo>
                  <a:lnTo>
                    <a:pt x="2361951" y="1326679"/>
                  </a:lnTo>
                  <a:lnTo>
                    <a:pt x="2366574" y="1280003"/>
                  </a:lnTo>
                  <a:lnTo>
                    <a:pt x="2369374" y="1232814"/>
                  </a:lnTo>
                  <a:lnTo>
                    <a:pt x="2370315" y="1185147"/>
                  </a:lnTo>
                  <a:lnTo>
                    <a:pt x="2369374" y="1137480"/>
                  </a:lnTo>
                  <a:lnTo>
                    <a:pt x="2366574" y="1090292"/>
                  </a:lnTo>
                  <a:lnTo>
                    <a:pt x="2361951" y="1043616"/>
                  </a:lnTo>
                  <a:lnTo>
                    <a:pt x="2355541" y="997489"/>
                  </a:lnTo>
                  <a:lnTo>
                    <a:pt x="2347378" y="951946"/>
                  </a:lnTo>
                  <a:lnTo>
                    <a:pt x="2337499" y="907023"/>
                  </a:lnTo>
                  <a:lnTo>
                    <a:pt x="2325938" y="862754"/>
                  </a:lnTo>
                  <a:lnTo>
                    <a:pt x="2312731" y="819176"/>
                  </a:lnTo>
                  <a:lnTo>
                    <a:pt x="2297913" y="776323"/>
                  </a:lnTo>
                  <a:lnTo>
                    <a:pt x="2281520" y="734231"/>
                  </a:lnTo>
                  <a:lnTo>
                    <a:pt x="2263587" y="692936"/>
                  </a:lnTo>
                  <a:lnTo>
                    <a:pt x="2244149" y="652472"/>
                  </a:lnTo>
                  <a:lnTo>
                    <a:pt x="2223243" y="612875"/>
                  </a:lnTo>
                  <a:lnTo>
                    <a:pt x="2200902" y="574182"/>
                  </a:lnTo>
                  <a:lnTo>
                    <a:pt x="2177164" y="536426"/>
                  </a:lnTo>
                  <a:lnTo>
                    <a:pt x="2152063" y="499644"/>
                  </a:lnTo>
                  <a:lnTo>
                    <a:pt x="2125634" y="463870"/>
                  </a:lnTo>
                  <a:lnTo>
                    <a:pt x="2097913" y="429141"/>
                  </a:lnTo>
                  <a:lnTo>
                    <a:pt x="2068935" y="395491"/>
                  </a:lnTo>
                  <a:lnTo>
                    <a:pt x="2038737" y="362957"/>
                  </a:lnTo>
                  <a:lnTo>
                    <a:pt x="2007352" y="331572"/>
                  </a:lnTo>
                  <a:lnTo>
                    <a:pt x="1974817" y="301374"/>
                  </a:lnTo>
                  <a:lnTo>
                    <a:pt x="1941167" y="272397"/>
                  </a:lnTo>
                  <a:lnTo>
                    <a:pt x="1906438" y="244677"/>
                  </a:lnTo>
                  <a:lnTo>
                    <a:pt x="1870664" y="218248"/>
                  </a:lnTo>
                  <a:lnTo>
                    <a:pt x="1833881" y="193147"/>
                  </a:lnTo>
                  <a:lnTo>
                    <a:pt x="1796125" y="169409"/>
                  </a:lnTo>
                  <a:lnTo>
                    <a:pt x="1757431" y="147069"/>
                  </a:lnTo>
                  <a:lnTo>
                    <a:pt x="1717834" y="126163"/>
                  </a:lnTo>
                  <a:lnTo>
                    <a:pt x="1677370" y="106726"/>
                  </a:lnTo>
                  <a:lnTo>
                    <a:pt x="1636074" y="88793"/>
                  </a:lnTo>
                  <a:lnTo>
                    <a:pt x="1593982" y="72400"/>
                  </a:lnTo>
                  <a:lnTo>
                    <a:pt x="1551129" y="57583"/>
                  </a:lnTo>
                  <a:lnTo>
                    <a:pt x="1507551" y="44376"/>
                  </a:lnTo>
                  <a:lnTo>
                    <a:pt x="1463282" y="32815"/>
                  </a:lnTo>
                  <a:lnTo>
                    <a:pt x="1418358" y="22935"/>
                  </a:lnTo>
                  <a:lnTo>
                    <a:pt x="1372815" y="14773"/>
                  </a:lnTo>
                  <a:lnTo>
                    <a:pt x="1326688" y="8363"/>
                  </a:lnTo>
                  <a:lnTo>
                    <a:pt x="1280012" y="3740"/>
                  </a:lnTo>
                  <a:lnTo>
                    <a:pt x="1232824" y="941"/>
                  </a:lnTo>
                  <a:lnTo>
                    <a:pt x="1185157" y="0"/>
                  </a:lnTo>
                  <a:lnTo>
                    <a:pt x="1137491" y="941"/>
                  </a:lnTo>
                  <a:lnTo>
                    <a:pt x="1090302" y="3740"/>
                  </a:lnTo>
                  <a:lnTo>
                    <a:pt x="1043626" y="8363"/>
                  </a:lnTo>
                  <a:lnTo>
                    <a:pt x="997499" y="14773"/>
                  </a:lnTo>
                  <a:lnTo>
                    <a:pt x="951956" y="22935"/>
                  </a:lnTo>
                  <a:lnTo>
                    <a:pt x="907033" y="32815"/>
                  </a:lnTo>
                  <a:lnTo>
                    <a:pt x="862764" y="44376"/>
                  </a:lnTo>
                  <a:lnTo>
                    <a:pt x="819185" y="57583"/>
                  </a:lnTo>
                  <a:lnTo>
                    <a:pt x="776332" y="72400"/>
                  </a:lnTo>
                  <a:lnTo>
                    <a:pt x="734240" y="88793"/>
                  </a:lnTo>
                  <a:lnTo>
                    <a:pt x="692944" y="106726"/>
                  </a:lnTo>
                  <a:lnTo>
                    <a:pt x="652480" y="126163"/>
                  </a:lnTo>
                  <a:lnTo>
                    <a:pt x="612883" y="147069"/>
                  </a:lnTo>
                  <a:lnTo>
                    <a:pt x="574189" y="169409"/>
                  </a:lnTo>
                  <a:lnTo>
                    <a:pt x="536433" y="193147"/>
                  </a:lnTo>
                  <a:lnTo>
                    <a:pt x="499651" y="218248"/>
                  </a:lnTo>
                  <a:lnTo>
                    <a:pt x="463877" y="244677"/>
                  </a:lnTo>
                  <a:lnTo>
                    <a:pt x="429147" y="272397"/>
                  </a:lnTo>
                  <a:lnTo>
                    <a:pt x="395497" y="301374"/>
                  </a:lnTo>
                  <a:lnTo>
                    <a:pt x="362962" y="331572"/>
                  </a:lnTo>
                  <a:lnTo>
                    <a:pt x="331577" y="362957"/>
                  </a:lnTo>
                  <a:lnTo>
                    <a:pt x="301379" y="395491"/>
                  </a:lnTo>
                  <a:lnTo>
                    <a:pt x="272401" y="429141"/>
                  </a:lnTo>
                  <a:lnTo>
                    <a:pt x="244680" y="463870"/>
                  </a:lnTo>
                  <a:lnTo>
                    <a:pt x="218252" y="499644"/>
                  </a:lnTo>
                  <a:lnTo>
                    <a:pt x="193150" y="536426"/>
                  </a:lnTo>
                  <a:lnTo>
                    <a:pt x="169412" y="574182"/>
                  </a:lnTo>
                  <a:lnTo>
                    <a:pt x="147072" y="612875"/>
                  </a:lnTo>
                  <a:lnTo>
                    <a:pt x="126165" y="652472"/>
                  </a:lnTo>
                  <a:lnTo>
                    <a:pt x="106728" y="692936"/>
                  </a:lnTo>
                  <a:lnTo>
                    <a:pt x="88795" y="734231"/>
                  </a:lnTo>
                  <a:lnTo>
                    <a:pt x="72402" y="776323"/>
                  </a:lnTo>
                  <a:lnTo>
                    <a:pt x="57584" y="819176"/>
                  </a:lnTo>
                  <a:lnTo>
                    <a:pt x="44377" y="862754"/>
                  </a:lnTo>
                  <a:lnTo>
                    <a:pt x="32815" y="907023"/>
                  </a:lnTo>
                  <a:lnTo>
                    <a:pt x="22936" y="951946"/>
                  </a:lnTo>
                  <a:lnTo>
                    <a:pt x="14773" y="997489"/>
                  </a:lnTo>
                  <a:lnTo>
                    <a:pt x="8363" y="1043616"/>
                  </a:lnTo>
                  <a:lnTo>
                    <a:pt x="3740" y="1090292"/>
                  </a:lnTo>
                  <a:lnTo>
                    <a:pt x="941" y="1137480"/>
                  </a:lnTo>
                  <a:lnTo>
                    <a:pt x="0" y="1185147"/>
                  </a:lnTo>
                  <a:lnTo>
                    <a:pt x="941" y="1232814"/>
                  </a:lnTo>
                  <a:lnTo>
                    <a:pt x="3740" y="1280003"/>
                  </a:lnTo>
                  <a:lnTo>
                    <a:pt x="8363" y="1326679"/>
                  </a:lnTo>
                  <a:lnTo>
                    <a:pt x="14773" y="1372807"/>
                  </a:lnTo>
                  <a:lnTo>
                    <a:pt x="22936" y="1418350"/>
                  </a:lnTo>
                  <a:lnTo>
                    <a:pt x="32815" y="1463275"/>
                  </a:lnTo>
                  <a:lnTo>
                    <a:pt x="44377" y="1507544"/>
                  </a:lnTo>
                  <a:lnTo>
                    <a:pt x="57584" y="1551123"/>
                  </a:lnTo>
                  <a:lnTo>
                    <a:pt x="72402" y="1593976"/>
                  </a:lnTo>
                  <a:lnTo>
                    <a:pt x="88795" y="1636068"/>
                  </a:lnTo>
                  <a:lnTo>
                    <a:pt x="106728" y="1677364"/>
                  </a:lnTo>
                  <a:lnTo>
                    <a:pt x="126165" y="1717828"/>
                  </a:lnTo>
                  <a:lnTo>
                    <a:pt x="147072" y="1757425"/>
                  </a:lnTo>
                  <a:lnTo>
                    <a:pt x="169412" y="1796119"/>
                  </a:lnTo>
                  <a:lnTo>
                    <a:pt x="193150" y="1833875"/>
                  </a:lnTo>
                  <a:lnTo>
                    <a:pt x="218252" y="1870658"/>
                  </a:lnTo>
                  <a:lnTo>
                    <a:pt x="244680" y="1906432"/>
                  </a:lnTo>
                  <a:lnTo>
                    <a:pt x="272401" y="1941161"/>
                  </a:lnTo>
                  <a:lnTo>
                    <a:pt x="301379" y="1974811"/>
                  </a:lnTo>
                  <a:lnTo>
                    <a:pt x="331577" y="2007346"/>
                  </a:lnTo>
                  <a:lnTo>
                    <a:pt x="362962" y="2038730"/>
                  </a:lnTo>
                  <a:lnTo>
                    <a:pt x="395497" y="2068929"/>
                  </a:lnTo>
                  <a:lnTo>
                    <a:pt x="429147" y="2097906"/>
                  </a:lnTo>
                  <a:lnTo>
                    <a:pt x="463877" y="2125626"/>
                  </a:lnTo>
                  <a:lnTo>
                    <a:pt x="499651" y="2152055"/>
                  </a:lnTo>
                  <a:lnTo>
                    <a:pt x="536433" y="2177156"/>
                  </a:lnTo>
                  <a:lnTo>
                    <a:pt x="574189" y="2200894"/>
                  </a:lnTo>
                  <a:lnTo>
                    <a:pt x="612883" y="2223234"/>
                  </a:lnTo>
                  <a:lnTo>
                    <a:pt x="652480" y="2244141"/>
                  </a:lnTo>
                  <a:lnTo>
                    <a:pt x="692944" y="2263578"/>
                  </a:lnTo>
                  <a:lnTo>
                    <a:pt x="734240" y="2281511"/>
                  </a:lnTo>
                  <a:lnTo>
                    <a:pt x="776332" y="2297903"/>
                  </a:lnTo>
                  <a:lnTo>
                    <a:pt x="819185" y="2312721"/>
                  </a:lnTo>
                  <a:lnTo>
                    <a:pt x="862764" y="2325928"/>
                  </a:lnTo>
                  <a:lnTo>
                    <a:pt x="907033" y="2337489"/>
                  </a:lnTo>
                  <a:lnTo>
                    <a:pt x="951956" y="2347368"/>
                  </a:lnTo>
                  <a:lnTo>
                    <a:pt x="997499" y="2355531"/>
                  </a:lnTo>
                  <a:lnTo>
                    <a:pt x="1043626" y="2361941"/>
                  </a:lnTo>
                  <a:lnTo>
                    <a:pt x="1090302" y="2366564"/>
                  </a:lnTo>
                  <a:lnTo>
                    <a:pt x="1137491" y="2369363"/>
                  </a:lnTo>
                  <a:lnTo>
                    <a:pt x="1185157" y="2370304"/>
                  </a:lnTo>
                  <a:close/>
                </a:path>
              </a:pathLst>
            </a:custGeom>
            <a:ln w="52354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0285" y="1331254"/>
              <a:ext cx="3030753" cy="30307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4813226" y="4545124"/>
            <a:ext cx="2105025" cy="65913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1400" b="1" dirty="0">
                <a:solidFill>
                  <a:srgbClr val="72BF44"/>
                </a:solidFill>
                <a:latin typeface="Outfit"/>
                <a:cs typeface="Outfit"/>
              </a:rPr>
              <a:t>SCENARIO</a:t>
            </a:r>
            <a:r>
              <a:rPr sz="1400" b="1" spc="-40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72BF44"/>
                </a:solidFill>
                <a:latin typeface="Outfit"/>
                <a:cs typeface="Outfit"/>
              </a:rPr>
              <a:t>2</a:t>
            </a:r>
            <a:endParaRPr sz="1400">
              <a:latin typeface="Outfit"/>
              <a:cs typeface="Outfit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Embed</a:t>
            </a:r>
            <a:r>
              <a:rPr sz="19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Mode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4388" y="6741021"/>
            <a:ext cx="18999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dirty="0">
                <a:latin typeface="Outfit Light"/>
                <a:cs typeface="Outfit Light"/>
              </a:rPr>
              <a:t>Exhibitor</a:t>
            </a:r>
            <a:r>
              <a:rPr sz="1950" b="0" spc="45" dirty="0">
                <a:latin typeface="Outfit Light"/>
                <a:cs typeface="Outfit Light"/>
              </a:rPr>
              <a:t> </a:t>
            </a:r>
            <a:r>
              <a:rPr sz="1950" b="0" spc="-10" dirty="0">
                <a:latin typeface="Outfit Light"/>
                <a:cs typeface="Outfit Light"/>
              </a:rPr>
              <a:t>Manual</a:t>
            </a:r>
            <a:endParaRPr sz="1950">
              <a:latin typeface="Outfit Light"/>
              <a:cs typeface="Outfit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4388" y="7484370"/>
            <a:ext cx="1458595" cy="1070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spc="-10" dirty="0">
                <a:latin typeface="Outfit Light"/>
                <a:cs typeface="Outfit Light"/>
              </a:rPr>
              <a:t>Registration</a:t>
            </a:r>
            <a:endParaRPr sz="195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</a:pPr>
            <a:r>
              <a:rPr sz="1950" b="0" spc="-10" dirty="0">
                <a:latin typeface="Outfit Light"/>
                <a:cs typeface="Outfit Light"/>
              </a:rPr>
              <a:t>Engagement</a:t>
            </a:r>
            <a:endParaRPr sz="1950">
              <a:latin typeface="Outfit Light"/>
              <a:cs typeface="Outfit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4388" y="8971068"/>
            <a:ext cx="1767839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dirty="0">
                <a:latin typeface="Outfit Light"/>
                <a:cs typeface="Outfit Light"/>
              </a:rPr>
              <a:t>365</a:t>
            </a:r>
            <a:r>
              <a:rPr sz="1950" b="0" spc="35" dirty="0">
                <a:latin typeface="Outfit Light"/>
                <a:cs typeface="Outfit Light"/>
              </a:rPr>
              <a:t> </a:t>
            </a:r>
            <a:r>
              <a:rPr sz="1950" b="0" spc="-10" dirty="0">
                <a:latin typeface="Outfit Light"/>
                <a:cs typeface="Outfit Light"/>
              </a:rPr>
              <a:t>Community</a:t>
            </a:r>
            <a:endParaRPr sz="1950">
              <a:latin typeface="Outfit Light"/>
              <a:cs typeface="Outfit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4388" y="9714417"/>
            <a:ext cx="20358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dirty="0">
                <a:latin typeface="Outfit Light"/>
                <a:cs typeface="Outfit Light"/>
              </a:rPr>
              <a:t>Exhibitor</a:t>
            </a:r>
            <a:r>
              <a:rPr sz="1950" b="0" spc="70" dirty="0">
                <a:latin typeface="Outfit Light"/>
                <a:cs typeface="Outfit Light"/>
              </a:rPr>
              <a:t> </a:t>
            </a:r>
            <a:r>
              <a:rPr sz="1950" b="0" spc="-10" dirty="0">
                <a:latin typeface="Outfit Light"/>
                <a:cs typeface="Outfit Light"/>
              </a:rPr>
              <a:t>Re-</a:t>
            </a:r>
            <a:r>
              <a:rPr sz="1950" b="0" spc="-20" dirty="0">
                <a:latin typeface="Outfit Light"/>
                <a:cs typeface="Outfit Light"/>
              </a:rPr>
              <a:t>book</a:t>
            </a:r>
            <a:endParaRPr sz="1950">
              <a:latin typeface="Outfit Light"/>
              <a:cs typeface="Outfit 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47088" y="1328321"/>
            <a:ext cx="18334990" cy="8995410"/>
            <a:chOff x="1047088" y="1328321"/>
            <a:chExt cx="18334990" cy="8995410"/>
          </a:xfrm>
        </p:grpSpPr>
        <p:sp>
          <p:nvSpPr>
            <p:cNvPr id="17" name="object 17"/>
            <p:cNvSpPr/>
            <p:nvPr/>
          </p:nvSpPr>
          <p:spPr>
            <a:xfrm>
              <a:off x="1047088" y="7284013"/>
              <a:ext cx="18334990" cy="0"/>
            </a:xfrm>
            <a:custGeom>
              <a:avLst/>
              <a:gdLst/>
              <a:ahLst/>
              <a:cxnLst/>
              <a:rect l="l" t="t" r="r" b="b"/>
              <a:pathLst>
                <a:path w="18334990">
                  <a:moveTo>
                    <a:pt x="0" y="0"/>
                  </a:moveTo>
                  <a:lnTo>
                    <a:pt x="1833452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47088" y="8085036"/>
              <a:ext cx="18334990" cy="0"/>
            </a:xfrm>
            <a:custGeom>
              <a:avLst/>
              <a:gdLst/>
              <a:ahLst/>
              <a:cxnLst/>
              <a:rect l="l" t="t" r="r" b="b"/>
              <a:pathLst>
                <a:path w="18334990">
                  <a:moveTo>
                    <a:pt x="0" y="0"/>
                  </a:moveTo>
                  <a:lnTo>
                    <a:pt x="1833452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7088" y="8776115"/>
              <a:ext cx="18334990" cy="0"/>
            </a:xfrm>
            <a:custGeom>
              <a:avLst/>
              <a:gdLst/>
              <a:ahLst/>
              <a:cxnLst/>
              <a:rect l="l" t="t" r="r" b="b"/>
              <a:pathLst>
                <a:path w="18334990">
                  <a:moveTo>
                    <a:pt x="0" y="0"/>
                  </a:moveTo>
                  <a:lnTo>
                    <a:pt x="1833452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7088" y="9530018"/>
              <a:ext cx="18334990" cy="0"/>
            </a:xfrm>
            <a:custGeom>
              <a:avLst/>
              <a:gdLst/>
              <a:ahLst/>
              <a:cxnLst/>
              <a:rect l="l" t="t" r="r" b="b"/>
              <a:pathLst>
                <a:path w="18334990">
                  <a:moveTo>
                    <a:pt x="0" y="0"/>
                  </a:moveTo>
                  <a:lnTo>
                    <a:pt x="1833452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28177" y="5800870"/>
              <a:ext cx="1612900" cy="4523105"/>
            </a:xfrm>
            <a:custGeom>
              <a:avLst/>
              <a:gdLst/>
              <a:ahLst/>
              <a:cxnLst/>
              <a:rect l="l" t="t" r="r" b="b"/>
              <a:pathLst>
                <a:path w="1612900" h="4523105">
                  <a:moveTo>
                    <a:pt x="1403098" y="0"/>
                  </a:moveTo>
                  <a:lnTo>
                    <a:pt x="209417" y="0"/>
                  </a:lnTo>
                  <a:lnTo>
                    <a:pt x="161399" y="5531"/>
                  </a:lnTo>
                  <a:lnTo>
                    <a:pt x="117319" y="21286"/>
                  </a:lnTo>
                  <a:lnTo>
                    <a:pt x="78436" y="46009"/>
                  </a:lnTo>
                  <a:lnTo>
                    <a:pt x="46005" y="78440"/>
                  </a:lnTo>
                  <a:lnTo>
                    <a:pt x="21284" y="117324"/>
                  </a:lnTo>
                  <a:lnTo>
                    <a:pt x="5530" y="161402"/>
                  </a:lnTo>
                  <a:lnTo>
                    <a:pt x="0" y="209417"/>
                  </a:lnTo>
                  <a:lnTo>
                    <a:pt x="0" y="4313250"/>
                  </a:lnTo>
                  <a:lnTo>
                    <a:pt x="5530" y="4361266"/>
                  </a:lnTo>
                  <a:lnTo>
                    <a:pt x="21284" y="4405344"/>
                  </a:lnTo>
                  <a:lnTo>
                    <a:pt x="46005" y="4444227"/>
                  </a:lnTo>
                  <a:lnTo>
                    <a:pt x="78436" y="4476659"/>
                  </a:lnTo>
                  <a:lnTo>
                    <a:pt x="117319" y="4501381"/>
                  </a:lnTo>
                  <a:lnTo>
                    <a:pt x="161399" y="4517137"/>
                  </a:lnTo>
                  <a:lnTo>
                    <a:pt x="209417" y="4522668"/>
                  </a:lnTo>
                  <a:lnTo>
                    <a:pt x="1403098" y="4522668"/>
                  </a:lnTo>
                  <a:lnTo>
                    <a:pt x="1451117" y="4517137"/>
                  </a:lnTo>
                  <a:lnTo>
                    <a:pt x="1495196" y="4501381"/>
                  </a:lnTo>
                  <a:lnTo>
                    <a:pt x="1534080" y="4476659"/>
                  </a:lnTo>
                  <a:lnTo>
                    <a:pt x="1566510" y="4444227"/>
                  </a:lnTo>
                  <a:lnTo>
                    <a:pt x="1591231" y="4405344"/>
                  </a:lnTo>
                  <a:lnTo>
                    <a:pt x="1606985" y="4361266"/>
                  </a:lnTo>
                  <a:lnTo>
                    <a:pt x="1612516" y="4313250"/>
                  </a:lnTo>
                  <a:lnTo>
                    <a:pt x="1612516" y="209417"/>
                  </a:lnTo>
                  <a:lnTo>
                    <a:pt x="1606985" y="161402"/>
                  </a:lnTo>
                  <a:lnTo>
                    <a:pt x="1591231" y="117324"/>
                  </a:lnTo>
                  <a:lnTo>
                    <a:pt x="1566510" y="78440"/>
                  </a:lnTo>
                  <a:lnTo>
                    <a:pt x="1534080" y="46009"/>
                  </a:lnTo>
                  <a:lnTo>
                    <a:pt x="1495196" y="21286"/>
                  </a:lnTo>
                  <a:lnTo>
                    <a:pt x="1451117" y="5531"/>
                  </a:lnTo>
                  <a:lnTo>
                    <a:pt x="1403098" y="0"/>
                  </a:lnTo>
                  <a:close/>
                </a:path>
              </a:pathLst>
            </a:custGeom>
            <a:solidFill>
              <a:srgbClr val="0C172A">
                <a:alpha val="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76697" y="6012852"/>
              <a:ext cx="374650" cy="403860"/>
            </a:xfrm>
            <a:custGeom>
              <a:avLst/>
              <a:gdLst/>
              <a:ahLst/>
              <a:cxnLst/>
              <a:rect l="l" t="t" r="r" b="b"/>
              <a:pathLst>
                <a:path w="374650" h="403860">
                  <a:moveTo>
                    <a:pt x="374250" y="0"/>
                  </a:moveTo>
                  <a:lnTo>
                    <a:pt x="309779" y="7558"/>
                  </a:lnTo>
                  <a:lnTo>
                    <a:pt x="252946" y="18915"/>
                  </a:lnTo>
                  <a:lnTo>
                    <a:pt x="203279" y="33381"/>
                  </a:lnTo>
                  <a:lnTo>
                    <a:pt x="160302" y="50267"/>
                  </a:lnTo>
                  <a:lnTo>
                    <a:pt x="123543" y="68884"/>
                  </a:lnTo>
                  <a:lnTo>
                    <a:pt x="66783" y="108551"/>
                  </a:lnTo>
                  <a:lnTo>
                    <a:pt x="29934" y="145957"/>
                  </a:lnTo>
                  <a:lnTo>
                    <a:pt x="712" y="189575"/>
                  </a:lnTo>
                  <a:lnTo>
                    <a:pt x="0" y="188454"/>
                  </a:lnTo>
                  <a:lnTo>
                    <a:pt x="23173" y="229898"/>
                  </a:lnTo>
                  <a:lnTo>
                    <a:pt x="42688" y="271637"/>
                  </a:lnTo>
                  <a:lnTo>
                    <a:pt x="59181" y="314629"/>
                  </a:lnTo>
                  <a:lnTo>
                    <a:pt x="72592" y="358713"/>
                  </a:lnTo>
                  <a:lnTo>
                    <a:pt x="82856" y="403725"/>
                  </a:lnTo>
                  <a:lnTo>
                    <a:pt x="93832" y="356537"/>
                  </a:lnTo>
                  <a:lnTo>
                    <a:pt x="108139" y="310317"/>
                  </a:lnTo>
                  <a:lnTo>
                    <a:pt x="125715" y="265240"/>
                  </a:lnTo>
                  <a:lnTo>
                    <a:pt x="146498" y="221480"/>
                  </a:lnTo>
                  <a:lnTo>
                    <a:pt x="174337" y="175188"/>
                  </a:lnTo>
                  <a:lnTo>
                    <a:pt x="206636" y="132248"/>
                  </a:lnTo>
                  <a:lnTo>
                    <a:pt x="243085" y="92960"/>
                  </a:lnTo>
                  <a:lnTo>
                    <a:pt x="283376" y="57623"/>
                  </a:lnTo>
                  <a:lnTo>
                    <a:pt x="327201" y="26536"/>
                  </a:lnTo>
                  <a:lnTo>
                    <a:pt x="374250" y="0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68139" y="6012852"/>
              <a:ext cx="275590" cy="189865"/>
            </a:xfrm>
            <a:custGeom>
              <a:avLst/>
              <a:gdLst/>
              <a:ahLst/>
              <a:cxnLst/>
              <a:rect l="l" t="t" r="r" b="b"/>
              <a:pathLst>
                <a:path w="275590" h="189864">
                  <a:moveTo>
                    <a:pt x="0" y="0"/>
                  </a:moveTo>
                  <a:lnTo>
                    <a:pt x="47362" y="26840"/>
                  </a:lnTo>
                  <a:lnTo>
                    <a:pt x="91590" y="58335"/>
                  </a:lnTo>
                  <a:lnTo>
                    <a:pt x="132341" y="94217"/>
                  </a:lnTo>
                  <a:lnTo>
                    <a:pt x="169272" y="134215"/>
                  </a:lnTo>
                  <a:lnTo>
                    <a:pt x="195910" y="169408"/>
                  </a:lnTo>
                  <a:lnTo>
                    <a:pt x="209271" y="189606"/>
                  </a:lnTo>
                  <a:lnTo>
                    <a:pt x="222878" y="167088"/>
                  </a:lnTo>
                  <a:lnTo>
                    <a:pt x="238497" y="145989"/>
                  </a:lnTo>
                  <a:lnTo>
                    <a:pt x="256021" y="126442"/>
                  </a:lnTo>
                  <a:lnTo>
                    <a:pt x="275342" y="108583"/>
                  </a:lnTo>
                  <a:lnTo>
                    <a:pt x="260096" y="95127"/>
                  </a:lnTo>
                  <a:lnTo>
                    <a:pt x="226097" y="70147"/>
                  </a:lnTo>
                  <a:lnTo>
                    <a:pt x="185621" y="47311"/>
                  </a:lnTo>
                  <a:lnTo>
                    <a:pt x="138090" y="27637"/>
                  </a:lnTo>
                  <a:lnTo>
                    <a:pt x="82925" y="12142"/>
                  </a:lnTo>
                  <a:lnTo>
                    <a:pt x="19549" y="1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6542" y="6445933"/>
              <a:ext cx="243196" cy="2325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287956" y="6339084"/>
              <a:ext cx="532765" cy="344805"/>
            </a:xfrm>
            <a:custGeom>
              <a:avLst/>
              <a:gdLst/>
              <a:ahLst/>
              <a:cxnLst/>
              <a:rect l="l" t="t" r="r" b="b"/>
              <a:pathLst>
                <a:path w="532765" h="344804">
                  <a:moveTo>
                    <a:pt x="58140" y="106857"/>
                  </a:moveTo>
                  <a:lnTo>
                    <a:pt x="4851" y="106857"/>
                  </a:lnTo>
                  <a:lnTo>
                    <a:pt x="4851" y="339432"/>
                  </a:lnTo>
                  <a:lnTo>
                    <a:pt x="58140" y="339432"/>
                  </a:lnTo>
                  <a:lnTo>
                    <a:pt x="58140" y="106857"/>
                  </a:lnTo>
                  <a:close/>
                </a:path>
                <a:path w="532765" h="344804">
                  <a:moveTo>
                    <a:pt x="62992" y="32245"/>
                  </a:moveTo>
                  <a:lnTo>
                    <a:pt x="40690" y="254"/>
                  </a:lnTo>
                  <a:lnTo>
                    <a:pt x="40043" y="0"/>
                  </a:lnTo>
                  <a:lnTo>
                    <a:pt x="31496" y="254"/>
                  </a:lnTo>
                  <a:lnTo>
                    <a:pt x="23025" y="25"/>
                  </a:lnTo>
                  <a:lnTo>
                    <a:pt x="14846" y="3365"/>
                  </a:lnTo>
                  <a:lnTo>
                    <a:pt x="8978" y="9474"/>
                  </a:lnTo>
                  <a:lnTo>
                    <a:pt x="2247" y="20193"/>
                  </a:lnTo>
                  <a:lnTo>
                    <a:pt x="0" y="32245"/>
                  </a:lnTo>
                  <a:lnTo>
                    <a:pt x="2247" y="44284"/>
                  </a:lnTo>
                  <a:lnTo>
                    <a:pt x="8978" y="55016"/>
                  </a:lnTo>
                  <a:lnTo>
                    <a:pt x="14846" y="61112"/>
                  </a:lnTo>
                  <a:lnTo>
                    <a:pt x="23025" y="64465"/>
                  </a:lnTo>
                  <a:lnTo>
                    <a:pt x="31496" y="64223"/>
                  </a:lnTo>
                  <a:lnTo>
                    <a:pt x="40055" y="64554"/>
                  </a:lnTo>
                  <a:lnTo>
                    <a:pt x="40881" y="64223"/>
                  </a:lnTo>
                  <a:lnTo>
                    <a:pt x="48348" y="61201"/>
                  </a:lnTo>
                  <a:lnTo>
                    <a:pt x="54267" y="55016"/>
                  </a:lnTo>
                  <a:lnTo>
                    <a:pt x="60807" y="44259"/>
                  </a:lnTo>
                  <a:lnTo>
                    <a:pt x="62992" y="32245"/>
                  </a:lnTo>
                  <a:close/>
                </a:path>
                <a:path w="532765" h="344804">
                  <a:moveTo>
                    <a:pt x="258533" y="270903"/>
                  </a:moveTo>
                  <a:lnTo>
                    <a:pt x="245211" y="230060"/>
                  </a:lnTo>
                  <a:lnTo>
                    <a:pt x="213233" y="207949"/>
                  </a:lnTo>
                  <a:lnTo>
                    <a:pt x="161505" y="191998"/>
                  </a:lnTo>
                  <a:lnTo>
                    <a:pt x="153949" y="188912"/>
                  </a:lnTo>
                  <a:lnTo>
                    <a:pt x="141439" y="181876"/>
                  </a:lnTo>
                  <a:lnTo>
                    <a:pt x="138074" y="176098"/>
                  </a:lnTo>
                  <a:lnTo>
                    <a:pt x="138201" y="169875"/>
                  </a:lnTo>
                  <a:lnTo>
                    <a:pt x="138074" y="164642"/>
                  </a:lnTo>
                  <a:lnTo>
                    <a:pt x="164566" y="150177"/>
                  </a:lnTo>
                  <a:lnTo>
                    <a:pt x="172516" y="150202"/>
                  </a:lnTo>
                  <a:lnTo>
                    <a:pt x="188760" y="152184"/>
                  </a:lnTo>
                  <a:lnTo>
                    <a:pt x="202717" y="155435"/>
                  </a:lnTo>
                  <a:lnTo>
                    <a:pt x="216293" y="160020"/>
                  </a:lnTo>
                  <a:lnTo>
                    <a:pt x="229438" y="165887"/>
                  </a:lnTo>
                  <a:lnTo>
                    <a:pt x="248564" y="123977"/>
                  </a:lnTo>
                  <a:lnTo>
                    <a:pt x="203365" y="105829"/>
                  </a:lnTo>
                  <a:lnTo>
                    <a:pt x="174548" y="102704"/>
                  </a:lnTo>
                  <a:lnTo>
                    <a:pt x="159613" y="103162"/>
                  </a:lnTo>
                  <a:lnTo>
                    <a:pt x="118706" y="115874"/>
                  </a:lnTo>
                  <a:lnTo>
                    <a:pt x="93179" y="144894"/>
                  </a:lnTo>
                  <a:lnTo>
                    <a:pt x="87490" y="174180"/>
                  </a:lnTo>
                  <a:lnTo>
                    <a:pt x="87757" y="183045"/>
                  </a:lnTo>
                  <a:lnTo>
                    <a:pt x="105194" y="219341"/>
                  </a:lnTo>
                  <a:lnTo>
                    <a:pt x="140169" y="238010"/>
                  </a:lnTo>
                  <a:lnTo>
                    <a:pt x="184569" y="251002"/>
                  </a:lnTo>
                  <a:lnTo>
                    <a:pt x="192151" y="254330"/>
                  </a:lnTo>
                  <a:lnTo>
                    <a:pt x="204736" y="262255"/>
                  </a:lnTo>
                  <a:lnTo>
                    <a:pt x="208064" y="268516"/>
                  </a:lnTo>
                  <a:lnTo>
                    <a:pt x="207810" y="275158"/>
                  </a:lnTo>
                  <a:lnTo>
                    <a:pt x="207975" y="281647"/>
                  </a:lnTo>
                  <a:lnTo>
                    <a:pt x="204406" y="287655"/>
                  </a:lnTo>
                  <a:lnTo>
                    <a:pt x="195910" y="292023"/>
                  </a:lnTo>
                  <a:lnTo>
                    <a:pt x="187248" y="295059"/>
                  </a:lnTo>
                  <a:lnTo>
                    <a:pt x="180682" y="296075"/>
                  </a:lnTo>
                  <a:lnTo>
                    <a:pt x="162433" y="295592"/>
                  </a:lnTo>
                  <a:lnTo>
                    <a:pt x="119951" y="282727"/>
                  </a:lnTo>
                  <a:lnTo>
                    <a:pt x="104508" y="275475"/>
                  </a:lnTo>
                  <a:lnTo>
                    <a:pt x="85039" y="318122"/>
                  </a:lnTo>
                  <a:lnTo>
                    <a:pt x="136601" y="340271"/>
                  </a:lnTo>
                  <a:lnTo>
                    <a:pt x="165430" y="344284"/>
                  </a:lnTo>
                  <a:lnTo>
                    <a:pt x="170573" y="344271"/>
                  </a:lnTo>
                  <a:lnTo>
                    <a:pt x="220294" y="333679"/>
                  </a:lnTo>
                  <a:lnTo>
                    <a:pt x="252920" y="300443"/>
                  </a:lnTo>
                  <a:lnTo>
                    <a:pt x="257390" y="286067"/>
                  </a:lnTo>
                  <a:lnTo>
                    <a:pt x="258533" y="270903"/>
                  </a:lnTo>
                  <a:close/>
                </a:path>
                <a:path w="532765" h="344804">
                  <a:moveTo>
                    <a:pt x="330530" y="106845"/>
                  </a:moveTo>
                  <a:lnTo>
                    <a:pt x="277202" y="106845"/>
                  </a:lnTo>
                  <a:lnTo>
                    <a:pt x="277202" y="339432"/>
                  </a:lnTo>
                  <a:lnTo>
                    <a:pt x="330530" y="339432"/>
                  </a:lnTo>
                  <a:lnTo>
                    <a:pt x="330530" y="106845"/>
                  </a:lnTo>
                  <a:close/>
                </a:path>
                <a:path w="532765" h="344804">
                  <a:moveTo>
                    <a:pt x="335927" y="32245"/>
                  </a:moveTo>
                  <a:lnTo>
                    <a:pt x="333743" y="20231"/>
                  </a:lnTo>
                  <a:lnTo>
                    <a:pt x="327202" y="9474"/>
                  </a:lnTo>
                  <a:lnTo>
                    <a:pt x="321246" y="3340"/>
                  </a:lnTo>
                  <a:lnTo>
                    <a:pt x="312978" y="0"/>
                  </a:lnTo>
                  <a:lnTo>
                    <a:pt x="304431" y="254"/>
                  </a:lnTo>
                  <a:lnTo>
                    <a:pt x="295960" y="25"/>
                  </a:lnTo>
                  <a:lnTo>
                    <a:pt x="287782" y="3365"/>
                  </a:lnTo>
                  <a:lnTo>
                    <a:pt x="281914" y="9474"/>
                  </a:lnTo>
                  <a:lnTo>
                    <a:pt x="275183" y="20193"/>
                  </a:lnTo>
                  <a:lnTo>
                    <a:pt x="272935" y="32245"/>
                  </a:lnTo>
                  <a:lnTo>
                    <a:pt x="275183" y="44284"/>
                  </a:lnTo>
                  <a:lnTo>
                    <a:pt x="281914" y="55016"/>
                  </a:lnTo>
                  <a:lnTo>
                    <a:pt x="287782" y="61112"/>
                  </a:lnTo>
                  <a:lnTo>
                    <a:pt x="295960" y="64465"/>
                  </a:lnTo>
                  <a:lnTo>
                    <a:pt x="304431" y="64223"/>
                  </a:lnTo>
                  <a:lnTo>
                    <a:pt x="312991" y="64554"/>
                  </a:lnTo>
                  <a:lnTo>
                    <a:pt x="321284" y="61201"/>
                  </a:lnTo>
                  <a:lnTo>
                    <a:pt x="327202" y="55016"/>
                  </a:lnTo>
                  <a:lnTo>
                    <a:pt x="333743" y="44259"/>
                  </a:lnTo>
                  <a:lnTo>
                    <a:pt x="335927" y="32245"/>
                  </a:lnTo>
                  <a:close/>
                </a:path>
                <a:path w="532765" h="344804">
                  <a:moveTo>
                    <a:pt x="532587" y="106870"/>
                  </a:moveTo>
                  <a:lnTo>
                    <a:pt x="460298" y="106870"/>
                  </a:lnTo>
                  <a:lnTo>
                    <a:pt x="460298" y="28892"/>
                  </a:lnTo>
                  <a:lnTo>
                    <a:pt x="409359" y="28892"/>
                  </a:lnTo>
                  <a:lnTo>
                    <a:pt x="409359" y="106870"/>
                  </a:lnTo>
                  <a:lnTo>
                    <a:pt x="351269" y="106870"/>
                  </a:lnTo>
                  <a:lnTo>
                    <a:pt x="350189" y="155321"/>
                  </a:lnTo>
                  <a:lnTo>
                    <a:pt x="409359" y="155321"/>
                  </a:lnTo>
                  <a:lnTo>
                    <a:pt x="409359" y="339445"/>
                  </a:lnTo>
                  <a:lnTo>
                    <a:pt x="460298" y="339394"/>
                  </a:lnTo>
                  <a:lnTo>
                    <a:pt x="460298" y="155321"/>
                  </a:lnTo>
                  <a:lnTo>
                    <a:pt x="504190" y="155321"/>
                  </a:lnTo>
                  <a:lnTo>
                    <a:pt x="532587" y="106870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319249" y="6868153"/>
              <a:ext cx="262255" cy="3197860"/>
            </a:xfrm>
            <a:custGeom>
              <a:avLst/>
              <a:gdLst/>
              <a:ahLst/>
              <a:cxnLst/>
              <a:rect l="l" t="t" r="r" b="b"/>
              <a:pathLst>
                <a:path w="262254" h="3197859">
                  <a:moveTo>
                    <a:pt x="261772" y="3066453"/>
                  </a:moveTo>
                  <a:lnTo>
                    <a:pt x="251485" y="3015500"/>
                  </a:lnTo>
                  <a:lnTo>
                    <a:pt x="223443" y="2973895"/>
                  </a:lnTo>
                  <a:lnTo>
                    <a:pt x="181838" y="2945854"/>
                  </a:lnTo>
                  <a:lnTo>
                    <a:pt x="130886" y="2935567"/>
                  </a:lnTo>
                  <a:lnTo>
                    <a:pt x="79933" y="2945854"/>
                  </a:lnTo>
                  <a:lnTo>
                    <a:pt x="38328" y="2973895"/>
                  </a:lnTo>
                  <a:lnTo>
                    <a:pt x="10287" y="3015500"/>
                  </a:lnTo>
                  <a:lnTo>
                    <a:pt x="0" y="3066453"/>
                  </a:lnTo>
                  <a:lnTo>
                    <a:pt x="10287" y="3117405"/>
                  </a:lnTo>
                  <a:lnTo>
                    <a:pt x="38328" y="3159010"/>
                  </a:lnTo>
                  <a:lnTo>
                    <a:pt x="79933" y="3187052"/>
                  </a:lnTo>
                  <a:lnTo>
                    <a:pt x="130886" y="3197339"/>
                  </a:lnTo>
                  <a:lnTo>
                    <a:pt x="181838" y="3187052"/>
                  </a:lnTo>
                  <a:lnTo>
                    <a:pt x="223443" y="3159010"/>
                  </a:lnTo>
                  <a:lnTo>
                    <a:pt x="251485" y="3117405"/>
                  </a:lnTo>
                  <a:lnTo>
                    <a:pt x="261772" y="3066453"/>
                  </a:lnTo>
                  <a:close/>
                </a:path>
                <a:path w="262254" h="3197859">
                  <a:moveTo>
                    <a:pt x="261772" y="2331974"/>
                  </a:moveTo>
                  <a:lnTo>
                    <a:pt x="251485" y="2281034"/>
                  </a:lnTo>
                  <a:lnTo>
                    <a:pt x="223443" y="2239429"/>
                  </a:lnTo>
                  <a:lnTo>
                    <a:pt x="181838" y="2211374"/>
                  </a:lnTo>
                  <a:lnTo>
                    <a:pt x="130886" y="2201087"/>
                  </a:lnTo>
                  <a:lnTo>
                    <a:pt x="79933" y="2211374"/>
                  </a:lnTo>
                  <a:lnTo>
                    <a:pt x="38328" y="2239429"/>
                  </a:lnTo>
                  <a:lnTo>
                    <a:pt x="10287" y="2281034"/>
                  </a:lnTo>
                  <a:lnTo>
                    <a:pt x="0" y="2331974"/>
                  </a:lnTo>
                  <a:lnTo>
                    <a:pt x="10287" y="2382926"/>
                  </a:lnTo>
                  <a:lnTo>
                    <a:pt x="38328" y="2424531"/>
                  </a:lnTo>
                  <a:lnTo>
                    <a:pt x="79933" y="2452573"/>
                  </a:lnTo>
                  <a:lnTo>
                    <a:pt x="130886" y="2462860"/>
                  </a:lnTo>
                  <a:lnTo>
                    <a:pt x="181838" y="2452573"/>
                  </a:lnTo>
                  <a:lnTo>
                    <a:pt x="223443" y="2424531"/>
                  </a:lnTo>
                  <a:lnTo>
                    <a:pt x="251485" y="2382926"/>
                  </a:lnTo>
                  <a:lnTo>
                    <a:pt x="261772" y="2331974"/>
                  </a:lnTo>
                  <a:close/>
                </a:path>
                <a:path w="262254" h="3197859">
                  <a:moveTo>
                    <a:pt x="261772" y="1579587"/>
                  </a:moveTo>
                  <a:lnTo>
                    <a:pt x="251485" y="1528635"/>
                  </a:lnTo>
                  <a:lnTo>
                    <a:pt x="223443" y="1487030"/>
                  </a:lnTo>
                  <a:lnTo>
                    <a:pt x="181838" y="1458988"/>
                  </a:lnTo>
                  <a:lnTo>
                    <a:pt x="130886" y="1448701"/>
                  </a:lnTo>
                  <a:lnTo>
                    <a:pt x="79933" y="1458988"/>
                  </a:lnTo>
                  <a:lnTo>
                    <a:pt x="38328" y="1487030"/>
                  </a:lnTo>
                  <a:lnTo>
                    <a:pt x="10287" y="1528635"/>
                  </a:lnTo>
                  <a:lnTo>
                    <a:pt x="0" y="1579587"/>
                  </a:lnTo>
                  <a:lnTo>
                    <a:pt x="10287" y="1630540"/>
                  </a:lnTo>
                  <a:lnTo>
                    <a:pt x="38328" y="1672145"/>
                  </a:lnTo>
                  <a:lnTo>
                    <a:pt x="79933" y="1700187"/>
                  </a:lnTo>
                  <a:lnTo>
                    <a:pt x="130886" y="1710474"/>
                  </a:lnTo>
                  <a:lnTo>
                    <a:pt x="181838" y="1700187"/>
                  </a:lnTo>
                  <a:lnTo>
                    <a:pt x="223443" y="1672145"/>
                  </a:lnTo>
                  <a:lnTo>
                    <a:pt x="251485" y="1630540"/>
                  </a:lnTo>
                  <a:lnTo>
                    <a:pt x="261772" y="1579587"/>
                  </a:lnTo>
                  <a:close/>
                </a:path>
                <a:path w="262254" h="3197859">
                  <a:moveTo>
                    <a:pt x="261772" y="827201"/>
                  </a:moveTo>
                  <a:lnTo>
                    <a:pt x="251485" y="776249"/>
                  </a:lnTo>
                  <a:lnTo>
                    <a:pt x="223443" y="734644"/>
                  </a:lnTo>
                  <a:lnTo>
                    <a:pt x="181838" y="706589"/>
                  </a:lnTo>
                  <a:lnTo>
                    <a:pt x="130886" y="696315"/>
                  </a:lnTo>
                  <a:lnTo>
                    <a:pt x="79933" y="706589"/>
                  </a:lnTo>
                  <a:lnTo>
                    <a:pt x="38328" y="734644"/>
                  </a:lnTo>
                  <a:lnTo>
                    <a:pt x="10287" y="776249"/>
                  </a:lnTo>
                  <a:lnTo>
                    <a:pt x="0" y="827201"/>
                  </a:lnTo>
                  <a:lnTo>
                    <a:pt x="10287" y="878141"/>
                  </a:lnTo>
                  <a:lnTo>
                    <a:pt x="38328" y="919746"/>
                  </a:lnTo>
                  <a:lnTo>
                    <a:pt x="79933" y="947801"/>
                  </a:lnTo>
                  <a:lnTo>
                    <a:pt x="130886" y="958088"/>
                  </a:lnTo>
                  <a:lnTo>
                    <a:pt x="181838" y="947801"/>
                  </a:lnTo>
                  <a:lnTo>
                    <a:pt x="223443" y="919746"/>
                  </a:lnTo>
                  <a:lnTo>
                    <a:pt x="251485" y="878141"/>
                  </a:lnTo>
                  <a:lnTo>
                    <a:pt x="261772" y="827201"/>
                  </a:lnTo>
                  <a:close/>
                </a:path>
                <a:path w="262254" h="3197859">
                  <a:moveTo>
                    <a:pt x="261772" y="130886"/>
                  </a:moveTo>
                  <a:lnTo>
                    <a:pt x="251485" y="79933"/>
                  </a:lnTo>
                  <a:lnTo>
                    <a:pt x="223443" y="38328"/>
                  </a:lnTo>
                  <a:lnTo>
                    <a:pt x="181838" y="10287"/>
                  </a:lnTo>
                  <a:lnTo>
                    <a:pt x="130886" y="0"/>
                  </a:lnTo>
                  <a:lnTo>
                    <a:pt x="79933" y="10287"/>
                  </a:lnTo>
                  <a:lnTo>
                    <a:pt x="38328" y="38328"/>
                  </a:lnTo>
                  <a:lnTo>
                    <a:pt x="10287" y="79933"/>
                  </a:lnTo>
                  <a:lnTo>
                    <a:pt x="0" y="130886"/>
                  </a:lnTo>
                  <a:lnTo>
                    <a:pt x="10287" y="181825"/>
                  </a:lnTo>
                  <a:lnTo>
                    <a:pt x="38328" y="223431"/>
                  </a:lnTo>
                  <a:lnTo>
                    <a:pt x="79933" y="251485"/>
                  </a:lnTo>
                  <a:lnTo>
                    <a:pt x="130886" y="261772"/>
                  </a:lnTo>
                  <a:lnTo>
                    <a:pt x="181838" y="251485"/>
                  </a:lnTo>
                  <a:lnTo>
                    <a:pt x="223443" y="223431"/>
                  </a:lnTo>
                  <a:lnTo>
                    <a:pt x="251485" y="181825"/>
                  </a:lnTo>
                  <a:lnTo>
                    <a:pt x="261772" y="130886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05215" y="5800870"/>
              <a:ext cx="1612900" cy="4523105"/>
            </a:xfrm>
            <a:custGeom>
              <a:avLst/>
              <a:gdLst/>
              <a:ahLst/>
              <a:cxnLst/>
              <a:rect l="l" t="t" r="r" b="b"/>
              <a:pathLst>
                <a:path w="1612900" h="4523105">
                  <a:moveTo>
                    <a:pt x="1403098" y="0"/>
                  </a:moveTo>
                  <a:lnTo>
                    <a:pt x="209417" y="0"/>
                  </a:lnTo>
                  <a:lnTo>
                    <a:pt x="161399" y="5531"/>
                  </a:lnTo>
                  <a:lnTo>
                    <a:pt x="117319" y="21286"/>
                  </a:lnTo>
                  <a:lnTo>
                    <a:pt x="78436" y="46009"/>
                  </a:lnTo>
                  <a:lnTo>
                    <a:pt x="46005" y="78440"/>
                  </a:lnTo>
                  <a:lnTo>
                    <a:pt x="21284" y="117324"/>
                  </a:lnTo>
                  <a:lnTo>
                    <a:pt x="5530" y="161402"/>
                  </a:lnTo>
                  <a:lnTo>
                    <a:pt x="0" y="209417"/>
                  </a:lnTo>
                  <a:lnTo>
                    <a:pt x="0" y="4313250"/>
                  </a:lnTo>
                  <a:lnTo>
                    <a:pt x="5530" y="4361266"/>
                  </a:lnTo>
                  <a:lnTo>
                    <a:pt x="21284" y="4405344"/>
                  </a:lnTo>
                  <a:lnTo>
                    <a:pt x="46005" y="4444227"/>
                  </a:lnTo>
                  <a:lnTo>
                    <a:pt x="78436" y="4476659"/>
                  </a:lnTo>
                  <a:lnTo>
                    <a:pt x="117319" y="4501381"/>
                  </a:lnTo>
                  <a:lnTo>
                    <a:pt x="161399" y="4517137"/>
                  </a:lnTo>
                  <a:lnTo>
                    <a:pt x="209417" y="4522668"/>
                  </a:lnTo>
                  <a:lnTo>
                    <a:pt x="1403098" y="4522668"/>
                  </a:lnTo>
                  <a:lnTo>
                    <a:pt x="1451117" y="4517137"/>
                  </a:lnTo>
                  <a:lnTo>
                    <a:pt x="1495196" y="4501381"/>
                  </a:lnTo>
                  <a:lnTo>
                    <a:pt x="1534080" y="4476659"/>
                  </a:lnTo>
                  <a:lnTo>
                    <a:pt x="1566510" y="4444227"/>
                  </a:lnTo>
                  <a:lnTo>
                    <a:pt x="1591231" y="4405344"/>
                  </a:lnTo>
                  <a:lnTo>
                    <a:pt x="1606985" y="4361266"/>
                  </a:lnTo>
                  <a:lnTo>
                    <a:pt x="1612516" y="4313250"/>
                  </a:lnTo>
                  <a:lnTo>
                    <a:pt x="1612516" y="209417"/>
                  </a:lnTo>
                  <a:lnTo>
                    <a:pt x="1606985" y="161402"/>
                  </a:lnTo>
                  <a:lnTo>
                    <a:pt x="1591231" y="117324"/>
                  </a:lnTo>
                  <a:lnTo>
                    <a:pt x="1566510" y="78440"/>
                  </a:lnTo>
                  <a:lnTo>
                    <a:pt x="1534080" y="46009"/>
                  </a:lnTo>
                  <a:lnTo>
                    <a:pt x="1495196" y="21286"/>
                  </a:lnTo>
                  <a:lnTo>
                    <a:pt x="1451117" y="5531"/>
                  </a:lnTo>
                  <a:lnTo>
                    <a:pt x="1403098" y="0"/>
                  </a:lnTo>
                  <a:close/>
                </a:path>
              </a:pathLst>
            </a:custGeom>
            <a:solidFill>
              <a:srgbClr val="0C172A">
                <a:alpha val="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053735" y="6002381"/>
              <a:ext cx="374650" cy="403860"/>
            </a:xfrm>
            <a:custGeom>
              <a:avLst/>
              <a:gdLst/>
              <a:ahLst/>
              <a:cxnLst/>
              <a:rect l="l" t="t" r="r" b="b"/>
              <a:pathLst>
                <a:path w="374650" h="403860">
                  <a:moveTo>
                    <a:pt x="374250" y="0"/>
                  </a:moveTo>
                  <a:lnTo>
                    <a:pt x="309779" y="7558"/>
                  </a:lnTo>
                  <a:lnTo>
                    <a:pt x="252948" y="18915"/>
                  </a:lnTo>
                  <a:lnTo>
                    <a:pt x="203282" y="33381"/>
                  </a:lnTo>
                  <a:lnTo>
                    <a:pt x="160306" y="50267"/>
                  </a:lnTo>
                  <a:lnTo>
                    <a:pt x="123548" y="68884"/>
                  </a:lnTo>
                  <a:lnTo>
                    <a:pt x="66783" y="108551"/>
                  </a:lnTo>
                  <a:lnTo>
                    <a:pt x="29936" y="145957"/>
                  </a:lnTo>
                  <a:lnTo>
                    <a:pt x="722" y="189575"/>
                  </a:lnTo>
                  <a:lnTo>
                    <a:pt x="0" y="188454"/>
                  </a:lnTo>
                  <a:lnTo>
                    <a:pt x="23173" y="229898"/>
                  </a:lnTo>
                  <a:lnTo>
                    <a:pt x="42688" y="271637"/>
                  </a:lnTo>
                  <a:lnTo>
                    <a:pt x="59181" y="314629"/>
                  </a:lnTo>
                  <a:lnTo>
                    <a:pt x="72592" y="358713"/>
                  </a:lnTo>
                  <a:lnTo>
                    <a:pt x="82856" y="403725"/>
                  </a:lnTo>
                  <a:lnTo>
                    <a:pt x="93832" y="356537"/>
                  </a:lnTo>
                  <a:lnTo>
                    <a:pt x="108139" y="310317"/>
                  </a:lnTo>
                  <a:lnTo>
                    <a:pt x="125715" y="265240"/>
                  </a:lnTo>
                  <a:lnTo>
                    <a:pt x="146498" y="221480"/>
                  </a:lnTo>
                  <a:lnTo>
                    <a:pt x="174337" y="175188"/>
                  </a:lnTo>
                  <a:lnTo>
                    <a:pt x="206636" y="132248"/>
                  </a:lnTo>
                  <a:lnTo>
                    <a:pt x="243085" y="92960"/>
                  </a:lnTo>
                  <a:lnTo>
                    <a:pt x="283376" y="57623"/>
                  </a:lnTo>
                  <a:lnTo>
                    <a:pt x="327201" y="26536"/>
                  </a:lnTo>
                  <a:lnTo>
                    <a:pt x="374250" y="0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845178" y="6002381"/>
              <a:ext cx="275590" cy="189865"/>
            </a:xfrm>
            <a:custGeom>
              <a:avLst/>
              <a:gdLst/>
              <a:ahLst/>
              <a:cxnLst/>
              <a:rect l="l" t="t" r="r" b="b"/>
              <a:pathLst>
                <a:path w="275590" h="189864">
                  <a:moveTo>
                    <a:pt x="0" y="0"/>
                  </a:moveTo>
                  <a:lnTo>
                    <a:pt x="47362" y="26840"/>
                  </a:lnTo>
                  <a:lnTo>
                    <a:pt x="91590" y="58335"/>
                  </a:lnTo>
                  <a:lnTo>
                    <a:pt x="132341" y="94217"/>
                  </a:lnTo>
                  <a:lnTo>
                    <a:pt x="169272" y="134215"/>
                  </a:lnTo>
                  <a:lnTo>
                    <a:pt x="195910" y="169408"/>
                  </a:lnTo>
                  <a:lnTo>
                    <a:pt x="209271" y="189606"/>
                  </a:lnTo>
                  <a:lnTo>
                    <a:pt x="222878" y="167088"/>
                  </a:lnTo>
                  <a:lnTo>
                    <a:pt x="238497" y="145989"/>
                  </a:lnTo>
                  <a:lnTo>
                    <a:pt x="256021" y="126442"/>
                  </a:lnTo>
                  <a:lnTo>
                    <a:pt x="275342" y="108583"/>
                  </a:lnTo>
                  <a:lnTo>
                    <a:pt x="260086" y="95127"/>
                  </a:lnTo>
                  <a:lnTo>
                    <a:pt x="226091" y="70147"/>
                  </a:lnTo>
                  <a:lnTo>
                    <a:pt x="185619" y="47311"/>
                  </a:lnTo>
                  <a:lnTo>
                    <a:pt x="138089" y="27637"/>
                  </a:lnTo>
                  <a:lnTo>
                    <a:pt x="82925" y="12142"/>
                  </a:lnTo>
                  <a:lnTo>
                    <a:pt x="19549" y="1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13586" y="6435463"/>
              <a:ext cx="243196" cy="2325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964995" y="6328606"/>
              <a:ext cx="532765" cy="344805"/>
            </a:xfrm>
            <a:custGeom>
              <a:avLst/>
              <a:gdLst/>
              <a:ahLst/>
              <a:cxnLst/>
              <a:rect l="l" t="t" r="r" b="b"/>
              <a:pathLst>
                <a:path w="532765" h="344804">
                  <a:moveTo>
                    <a:pt x="58140" y="106870"/>
                  </a:moveTo>
                  <a:lnTo>
                    <a:pt x="4851" y="106870"/>
                  </a:lnTo>
                  <a:lnTo>
                    <a:pt x="4851" y="339445"/>
                  </a:lnTo>
                  <a:lnTo>
                    <a:pt x="58140" y="339445"/>
                  </a:lnTo>
                  <a:lnTo>
                    <a:pt x="58140" y="106870"/>
                  </a:lnTo>
                  <a:close/>
                </a:path>
                <a:path w="532765" h="344804">
                  <a:moveTo>
                    <a:pt x="62992" y="32245"/>
                  </a:moveTo>
                  <a:lnTo>
                    <a:pt x="60807" y="20231"/>
                  </a:lnTo>
                  <a:lnTo>
                    <a:pt x="54267" y="9474"/>
                  </a:lnTo>
                  <a:lnTo>
                    <a:pt x="48310" y="3340"/>
                  </a:lnTo>
                  <a:lnTo>
                    <a:pt x="40690" y="266"/>
                  </a:lnTo>
                  <a:lnTo>
                    <a:pt x="40043" y="0"/>
                  </a:lnTo>
                  <a:lnTo>
                    <a:pt x="31496" y="266"/>
                  </a:lnTo>
                  <a:lnTo>
                    <a:pt x="23025" y="38"/>
                  </a:lnTo>
                  <a:lnTo>
                    <a:pt x="14846" y="3378"/>
                  </a:lnTo>
                  <a:lnTo>
                    <a:pt x="8978" y="9474"/>
                  </a:lnTo>
                  <a:lnTo>
                    <a:pt x="2247" y="20205"/>
                  </a:lnTo>
                  <a:lnTo>
                    <a:pt x="0" y="32245"/>
                  </a:lnTo>
                  <a:lnTo>
                    <a:pt x="2247" y="44297"/>
                  </a:lnTo>
                  <a:lnTo>
                    <a:pt x="8978" y="55029"/>
                  </a:lnTo>
                  <a:lnTo>
                    <a:pt x="14846" y="61125"/>
                  </a:lnTo>
                  <a:lnTo>
                    <a:pt x="23025" y="64465"/>
                  </a:lnTo>
                  <a:lnTo>
                    <a:pt x="31496" y="64223"/>
                  </a:lnTo>
                  <a:lnTo>
                    <a:pt x="40055" y="64566"/>
                  </a:lnTo>
                  <a:lnTo>
                    <a:pt x="40894" y="64223"/>
                  </a:lnTo>
                  <a:lnTo>
                    <a:pt x="48348" y="61201"/>
                  </a:lnTo>
                  <a:lnTo>
                    <a:pt x="54267" y="55029"/>
                  </a:lnTo>
                  <a:lnTo>
                    <a:pt x="60807" y="44259"/>
                  </a:lnTo>
                  <a:lnTo>
                    <a:pt x="62992" y="32245"/>
                  </a:lnTo>
                  <a:close/>
                </a:path>
                <a:path w="532765" h="344804">
                  <a:moveTo>
                    <a:pt x="258533" y="270903"/>
                  </a:moveTo>
                  <a:lnTo>
                    <a:pt x="245211" y="230060"/>
                  </a:lnTo>
                  <a:lnTo>
                    <a:pt x="213245" y="207949"/>
                  </a:lnTo>
                  <a:lnTo>
                    <a:pt x="161505" y="192011"/>
                  </a:lnTo>
                  <a:lnTo>
                    <a:pt x="153949" y="188912"/>
                  </a:lnTo>
                  <a:lnTo>
                    <a:pt x="141439" y="181876"/>
                  </a:lnTo>
                  <a:lnTo>
                    <a:pt x="138074" y="176098"/>
                  </a:lnTo>
                  <a:lnTo>
                    <a:pt x="138201" y="169887"/>
                  </a:lnTo>
                  <a:lnTo>
                    <a:pt x="138074" y="164642"/>
                  </a:lnTo>
                  <a:lnTo>
                    <a:pt x="164566" y="150190"/>
                  </a:lnTo>
                  <a:lnTo>
                    <a:pt x="172516" y="150202"/>
                  </a:lnTo>
                  <a:lnTo>
                    <a:pt x="188772" y="152196"/>
                  </a:lnTo>
                  <a:lnTo>
                    <a:pt x="202717" y="155448"/>
                  </a:lnTo>
                  <a:lnTo>
                    <a:pt x="216293" y="160020"/>
                  </a:lnTo>
                  <a:lnTo>
                    <a:pt x="229438" y="165887"/>
                  </a:lnTo>
                  <a:lnTo>
                    <a:pt x="248564" y="123990"/>
                  </a:lnTo>
                  <a:lnTo>
                    <a:pt x="203365" y="105829"/>
                  </a:lnTo>
                  <a:lnTo>
                    <a:pt x="174548" y="102717"/>
                  </a:lnTo>
                  <a:lnTo>
                    <a:pt x="159626" y="103174"/>
                  </a:lnTo>
                  <a:lnTo>
                    <a:pt x="118706" y="115874"/>
                  </a:lnTo>
                  <a:lnTo>
                    <a:pt x="93192" y="144894"/>
                  </a:lnTo>
                  <a:lnTo>
                    <a:pt x="87490" y="174180"/>
                  </a:lnTo>
                  <a:lnTo>
                    <a:pt x="87757" y="183057"/>
                  </a:lnTo>
                  <a:lnTo>
                    <a:pt x="105194" y="219341"/>
                  </a:lnTo>
                  <a:lnTo>
                    <a:pt x="140169" y="238023"/>
                  </a:lnTo>
                  <a:lnTo>
                    <a:pt x="184581" y="251015"/>
                  </a:lnTo>
                  <a:lnTo>
                    <a:pt x="192151" y="254342"/>
                  </a:lnTo>
                  <a:lnTo>
                    <a:pt x="204749" y="262255"/>
                  </a:lnTo>
                  <a:lnTo>
                    <a:pt x="208051" y="268528"/>
                  </a:lnTo>
                  <a:lnTo>
                    <a:pt x="207810" y="275170"/>
                  </a:lnTo>
                  <a:lnTo>
                    <a:pt x="207975" y="281647"/>
                  </a:lnTo>
                  <a:lnTo>
                    <a:pt x="204406" y="287655"/>
                  </a:lnTo>
                  <a:lnTo>
                    <a:pt x="195910" y="292023"/>
                  </a:lnTo>
                  <a:lnTo>
                    <a:pt x="187248" y="295059"/>
                  </a:lnTo>
                  <a:lnTo>
                    <a:pt x="180682" y="296075"/>
                  </a:lnTo>
                  <a:lnTo>
                    <a:pt x="162433" y="295605"/>
                  </a:lnTo>
                  <a:lnTo>
                    <a:pt x="119951" y="282727"/>
                  </a:lnTo>
                  <a:lnTo>
                    <a:pt x="104508" y="275475"/>
                  </a:lnTo>
                  <a:lnTo>
                    <a:pt x="85039" y="318135"/>
                  </a:lnTo>
                  <a:lnTo>
                    <a:pt x="136601" y="340283"/>
                  </a:lnTo>
                  <a:lnTo>
                    <a:pt x="165430" y="344284"/>
                  </a:lnTo>
                  <a:lnTo>
                    <a:pt x="170573" y="344271"/>
                  </a:lnTo>
                  <a:lnTo>
                    <a:pt x="220294" y="333692"/>
                  </a:lnTo>
                  <a:lnTo>
                    <a:pt x="252920" y="300443"/>
                  </a:lnTo>
                  <a:lnTo>
                    <a:pt x="257390" y="286080"/>
                  </a:lnTo>
                  <a:lnTo>
                    <a:pt x="258533" y="270903"/>
                  </a:lnTo>
                  <a:close/>
                </a:path>
                <a:path w="532765" h="344804">
                  <a:moveTo>
                    <a:pt x="330530" y="106857"/>
                  </a:moveTo>
                  <a:lnTo>
                    <a:pt x="277202" y="106857"/>
                  </a:lnTo>
                  <a:lnTo>
                    <a:pt x="277202" y="339432"/>
                  </a:lnTo>
                  <a:lnTo>
                    <a:pt x="330530" y="339432"/>
                  </a:lnTo>
                  <a:lnTo>
                    <a:pt x="330530" y="106857"/>
                  </a:lnTo>
                  <a:close/>
                </a:path>
                <a:path w="532765" h="344804">
                  <a:moveTo>
                    <a:pt x="335927" y="32245"/>
                  </a:moveTo>
                  <a:lnTo>
                    <a:pt x="333743" y="20231"/>
                  </a:lnTo>
                  <a:lnTo>
                    <a:pt x="327202" y="9474"/>
                  </a:lnTo>
                  <a:lnTo>
                    <a:pt x="321246" y="3340"/>
                  </a:lnTo>
                  <a:lnTo>
                    <a:pt x="312978" y="0"/>
                  </a:lnTo>
                  <a:lnTo>
                    <a:pt x="304431" y="266"/>
                  </a:lnTo>
                  <a:lnTo>
                    <a:pt x="295960" y="38"/>
                  </a:lnTo>
                  <a:lnTo>
                    <a:pt x="287782" y="3378"/>
                  </a:lnTo>
                  <a:lnTo>
                    <a:pt x="281914" y="9474"/>
                  </a:lnTo>
                  <a:lnTo>
                    <a:pt x="275183" y="20205"/>
                  </a:lnTo>
                  <a:lnTo>
                    <a:pt x="272948" y="32245"/>
                  </a:lnTo>
                  <a:lnTo>
                    <a:pt x="275183" y="44297"/>
                  </a:lnTo>
                  <a:lnTo>
                    <a:pt x="281914" y="55029"/>
                  </a:lnTo>
                  <a:lnTo>
                    <a:pt x="287782" y="61125"/>
                  </a:lnTo>
                  <a:lnTo>
                    <a:pt x="295960" y="64465"/>
                  </a:lnTo>
                  <a:lnTo>
                    <a:pt x="304431" y="64223"/>
                  </a:lnTo>
                  <a:lnTo>
                    <a:pt x="313004" y="64566"/>
                  </a:lnTo>
                  <a:lnTo>
                    <a:pt x="321284" y="61201"/>
                  </a:lnTo>
                  <a:lnTo>
                    <a:pt x="327202" y="55029"/>
                  </a:lnTo>
                  <a:lnTo>
                    <a:pt x="333743" y="44259"/>
                  </a:lnTo>
                  <a:lnTo>
                    <a:pt x="335927" y="32245"/>
                  </a:lnTo>
                  <a:close/>
                </a:path>
                <a:path w="532765" h="344804">
                  <a:moveTo>
                    <a:pt x="532574" y="106883"/>
                  </a:moveTo>
                  <a:lnTo>
                    <a:pt x="460298" y="106883"/>
                  </a:lnTo>
                  <a:lnTo>
                    <a:pt x="460298" y="28905"/>
                  </a:lnTo>
                  <a:lnTo>
                    <a:pt x="409371" y="28905"/>
                  </a:lnTo>
                  <a:lnTo>
                    <a:pt x="409371" y="106883"/>
                  </a:lnTo>
                  <a:lnTo>
                    <a:pt x="351269" y="106883"/>
                  </a:lnTo>
                  <a:lnTo>
                    <a:pt x="350202" y="155321"/>
                  </a:lnTo>
                  <a:lnTo>
                    <a:pt x="409371" y="155321"/>
                  </a:lnTo>
                  <a:lnTo>
                    <a:pt x="409371" y="339458"/>
                  </a:lnTo>
                  <a:lnTo>
                    <a:pt x="460298" y="339407"/>
                  </a:lnTo>
                  <a:lnTo>
                    <a:pt x="460298" y="155321"/>
                  </a:lnTo>
                  <a:lnTo>
                    <a:pt x="504190" y="155321"/>
                  </a:lnTo>
                  <a:lnTo>
                    <a:pt x="532574" y="106883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996294" y="6868143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130886" y="0"/>
                  </a:moveTo>
                  <a:lnTo>
                    <a:pt x="79937" y="10285"/>
                  </a:lnTo>
                  <a:lnTo>
                    <a:pt x="38333" y="38333"/>
                  </a:lnTo>
                  <a:lnTo>
                    <a:pt x="10285" y="79937"/>
                  </a:lnTo>
                  <a:lnTo>
                    <a:pt x="0" y="130886"/>
                  </a:lnTo>
                  <a:lnTo>
                    <a:pt x="10285" y="181834"/>
                  </a:lnTo>
                  <a:lnTo>
                    <a:pt x="38333" y="223438"/>
                  </a:lnTo>
                  <a:lnTo>
                    <a:pt x="79937" y="251487"/>
                  </a:lnTo>
                  <a:lnTo>
                    <a:pt x="130886" y="261772"/>
                  </a:lnTo>
                  <a:lnTo>
                    <a:pt x="181834" y="251487"/>
                  </a:lnTo>
                  <a:lnTo>
                    <a:pt x="223438" y="223438"/>
                  </a:lnTo>
                  <a:lnTo>
                    <a:pt x="251487" y="181834"/>
                  </a:lnTo>
                  <a:lnTo>
                    <a:pt x="261772" y="130886"/>
                  </a:lnTo>
                  <a:lnTo>
                    <a:pt x="251487" y="79937"/>
                  </a:lnTo>
                  <a:lnTo>
                    <a:pt x="223438" y="38333"/>
                  </a:lnTo>
                  <a:lnTo>
                    <a:pt x="181834" y="10285"/>
                  </a:lnTo>
                  <a:lnTo>
                    <a:pt x="130886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566927" y="8318361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130886" y="0"/>
                  </a:moveTo>
                  <a:lnTo>
                    <a:pt x="79937" y="10285"/>
                  </a:lnTo>
                  <a:lnTo>
                    <a:pt x="38333" y="38333"/>
                  </a:lnTo>
                  <a:lnTo>
                    <a:pt x="10285" y="79937"/>
                  </a:lnTo>
                  <a:lnTo>
                    <a:pt x="0" y="130886"/>
                  </a:lnTo>
                  <a:lnTo>
                    <a:pt x="10285" y="181834"/>
                  </a:lnTo>
                  <a:lnTo>
                    <a:pt x="38333" y="223438"/>
                  </a:lnTo>
                  <a:lnTo>
                    <a:pt x="79937" y="251487"/>
                  </a:lnTo>
                  <a:lnTo>
                    <a:pt x="130886" y="261772"/>
                  </a:lnTo>
                  <a:lnTo>
                    <a:pt x="181834" y="251487"/>
                  </a:lnTo>
                  <a:lnTo>
                    <a:pt x="223438" y="223438"/>
                  </a:lnTo>
                  <a:lnTo>
                    <a:pt x="251487" y="181834"/>
                  </a:lnTo>
                  <a:lnTo>
                    <a:pt x="261772" y="130886"/>
                  </a:lnTo>
                  <a:lnTo>
                    <a:pt x="251487" y="79937"/>
                  </a:lnTo>
                  <a:lnTo>
                    <a:pt x="223438" y="38333"/>
                  </a:lnTo>
                  <a:lnTo>
                    <a:pt x="181834" y="10285"/>
                  </a:lnTo>
                  <a:lnTo>
                    <a:pt x="130886" y="0"/>
                  </a:lnTo>
                  <a:close/>
                </a:path>
              </a:pathLst>
            </a:custGeom>
            <a:solidFill>
              <a:srgbClr val="002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996294" y="7573415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130886" y="0"/>
                  </a:moveTo>
                  <a:lnTo>
                    <a:pt x="79937" y="10285"/>
                  </a:lnTo>
                  <a:lnTo>
                    <a:pt x="38333" y="38333"/>
                  </a:lnTo>
                  <a:lnTo>
                    <a:pt x="10285" y="79937"/>
                  </a:lnTo>
                  <a:lnTo>
                    <a:pt x="0" y="130886"/>
                  </a:lnTo>
                  <a:lnTo>
                    <a:pt x="10285" y="181834"/>
                  </a:lnTo>
                  <a:lnTo>
                    <a:pt x="38333" y="223438"/>
                  </a:lnTo>
                  <a:lnTo>
                    <a:pt x="79937" y="251487"/>
                  </a:lnTo>
                  <a:lnTo>
                    <a:pt x="130886" y="261772"/>
                  </a:lnTo>
                  <a:lnTo>
                    <a:pt x="181834" y="251487"/>
                  </a:lnTo>
                  <a:lnTo>
                    <a:pt x="223438" y="223438"/>
                  </a:lnTo>
                  <a:lnTo>
                    <a:pt x="251487" y="181834"/>
                  </a:lnTo>
                  <a:lnTo>
                    <a:pt x="261772" y="130886"/>
                  </a:lnTo>
                  <a:lnTo>
                    <a:pt x="251487" y="79937"/>
                  </a:lnTo>
                  <a:lnTo>
                    <a:pt x="223438" y="38333"/>
                  </a:lnTo>
                  <a:lnTo>
                    <a:pt x="181834" y="10285"/>
                  </a:lnTo>
                  <a:lnTo>
                    <a:pt x="130886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566922" y="9069241"/>
              <a:ext cx="272415" cy="965200"/>
            </a:xfrm>
            <a:custGeom>
              <a:avLst/>
              <a:gdLst/>
              <a:ahLst/>
              <a:cxnLst/>
              <a:rect l="l" t="t" r="r" b="b"/>
              <a:pathLst>
                <a:path w="272415" h="965200">
                  <a:moveTo>
                    <a:pt x="261772" y="130886"/>
                  </a:moveTo>
                  <a:lnTo>
                    <a:pt x="251485" y="79946"/>
                  </a:lnTo>
                  <a:lnTo>
                    <a:pt x="223443" y="38341"/>
                  </a:lnTo>
                  <a:lnTo>
                    <a:pt x="181838" y="10287"/>
                  </a:lnTo>
                  <a:lnTo>
                    <a:pt x="130886" y="0"/>
                  </a:lnTo>
                  <a:lnTo>
                    <a:pt x="79933" y="10287"/>
                  </a:lnTo>
                  <a:lnTo>
                    <a:pt x="38328" y="38341"/>
                  </a:lnTo>
                  <a:lnTo>
                    <a:pt x="10287" y="79946"/>
                  </a:lnTo>
                  <a:lnTo>
                    <a:pt x="0" y="130886"/>
                  </a:lnTo>
                  <a:lnTo>
                    <a:pt x="10287" y="181838"/>
                  </a:lnTo>
                  <a:lnTo>
                    <a:pt x="38328" y="223443"/>
                  </a:lnTo>
                  <a:lnTo>
                    <a:pt x="79933" y="251485"/>
                  </a:lnTo>
                  <a:lnTo>
                    <a:pt x="130886" y="261772"/>
                  </a:lnTo>
                  <a:lnTo>
                    <a:pt x="181838" y="251485"/>
                  </a:lnTo>
                  <a:lnTo>
                    <a:pt x="223443" y="223443"/>
                  </a:lnTo>
                  <a:lnTo>
                    <a:pt x="251485" y="181838"/>
                  </a:lnTo>
                  <a:lnTo>
                    <a:pt x="261772" y="130886"/>
                  </a:lnTo>
                  <a:close/>
                </a:path>
                <a:path w="272415" h="965200">
                  <a:moveTo>
                    <a:pt x="272237" y="833958"/>
                  </a:moveTo>
                  <a:lnTo>
                    <a:pt x="261962" y="783005"/>
                  </a:lnTo>
                  <a:lnTo>
                    <a:pt x="233908" y="741400"/>
                  </a:lnTo>
                  <a:lnTo>
                    <a:pt x="192303" y="713346"/>
                  </a:lnTo>
                  <a:lnTo>
                    <a:pt x="141351" y="703072"/>
                  </a:lnTo>
                  <a:lnTo>
                    <a:pt x="90411" y="713346"/>
                  </a:lnTo>
                  <a:lnTo>
                    <a:pt x="48806" y="741400"/>
                  </a:lnTo>
                  <a:lnTo>
                    <a:pt x="20751" y="783005"/>
                  </a:lnTo>
                  <a:lnTo>
                    <a:pt x="10464" y="833958"/>
                  </a:lnTo>
                  <a:lnTo>
                    <a:pt x="20751" y="884897"/>
                  </a:lnTo>
                  <a:lnTo>
                    <a:pt x="48806" y="926503"/>
                  </a:lnTo>
                  <a:lnTo>
                    <a:pt x="90411" y="954557"/>
                  </a:lnTo>
                  <a:lnTo>
                    <a:pt x="141351" y="964844"/>
                  </a:lnTo>
                  <a:lnTo>
                    <a:pt x="192303" y="954557"/>
                  </a:lnTo>
                  <a:lnTo>
                    <a:pt x="233908" y="926503"/>
                  </a:lnTo>
                  <a:lnTo>
                    <a:pt x="261962" y="884897"/>
                  </a:lnTo>
                  <a:lnTo>
                    <a:pt x="272237" y="833958"/>
                  </a:lnTo>
                  <a:close/>
                </a:path>
              </a:pathLst>
            </a:custGeom>
            <a:solidFill>
              <a:srgbClr val="002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647888" y="1328321"/>
              <a:ext cx="0" cy="8995410"/>
            </a:xfrm>
            <a:custGeom>
              <a:avLst/>
              <a:gdLst/>
              <a:ahLst/>
              <a:cxnLst/>
              <a:rect l="l" t="t" r="r" b="b"/>
              <a:pathLst>
                <a:path h="8995410">
                  <a:moveTo>
                    <a:pt x="0" y="0"/>
                  </a:moveTo>
                  <a:lnTo>
                    <a:pt x="0" y="8995213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568017" y="6258800"/>
            <a:ext cx="97599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3RD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35" dirty="0">
                <a:solidFill>
                  <a:srgbClr val="002C4B"/>
                </a:solidFill>
                <a:latin typeface="Outfit"/>
                <a:cs typeface="Outfit"/>
              </a:rPr>
              <a:t>PARTY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245056" y="6237858"/>
            <a:ext cx="97599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3RD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35" dirty="0">
                <a:solidFill>
                  <a:srgbClr val="002C4B"/>
                </a:solidFill>
                <a:latin typeface="Outfit"/>
                <a:cs typeface="Outfit"/>
              </a:rPr>
              <a:t>PARTY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20185" y="9805534"/>
            <a:ext cx="30099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TBD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22762" y="6842273"/>
            <a:ext cx="148780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FROM</a:t>
            </a:r>
            <a:r>
              <a:rPr sz="1150" spc="204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SUMMER</a:t>
            </a:r>
            <a:r>
              <a:rPr sz="1150" spc="17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2024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22762" y="9058623"/>
            <a:ext cx="152654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FROM</a:t>
            </a:r>
            <a:r>
              <a:rPr sz="1150" spc="20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JANUARY</a:t>
            </a:r>
            <a:r>
              <a:rPr sz="1150" spc="17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2025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47" name="object 4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19331"/>
            <a:ext cx="20104100" cy="9989820"/>
          </a:xfrm>
          <a:custGeom>
            <a:avLst/>
            <a:gdLst/>
            <a:ahLst/>
            <a:cxnLst/>
            <a:rect l="l" t="t" r="r" b="b"/>
            <a:pathLst>
              <a:path w="20104100" h="9989820">
                <a:moveTo>
                  <a:pt x="0" y="0"/>
                </a:moveTo>
                <a:lnTo>
                  <a:pt x="0" y="9989224"/>
                </a:lnTo>
                <a:lnTo>
                  <a:pt x="20104099" y="9989224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C1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4388" y="4186125"/>
            <a:ext cx="344551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FFFFFF"/>
                </a:solidFill>
                <a:latin typeface="Outfit"/>
                <a:cs typeface="Outfit"/>
              </a:rPr>
              <a:t>Compliance</a:t>
            </a:r>
            <a:endParaRPr sz="4950">
              <a:latin typeface="Outfit"/>
              <a:cs typeface="Outfi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7088" y="7162085"/>
            <a:ext cx="6557645" cy="0"/>
          </a:xfrm>
          <a:custGeom>
            <a:avLst/>
            <a:gdLst/>
            <a:ahLst/>
            <a:cxnLst/>
            <a:rect l="l" t="t" r="r" b="b"/>
            <a:pathLst>
              <a:path w="6557645">
                <a:moveTo>
                  <a:pt x="0" y="0"/>
                </a:moveTo>
                <a:lnTo>
                  <a:pt x="6557391" y="0"/>
                </a:lnTo>
              </a:path>
            </a:pathLst>
          </a:custGeom>
          <a:ln w="10470">
            <a:solidFill>
              <a:srgbClr val="72BF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6542074"/>
            <a:ext cx="4333240" cy="128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Compliance</a:t>
            </a:r>
            <a:r>
              <a:rPr sz="2800" b="0" spc="-9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Matters</a:t>
            </a:r>
            <a:endParaRPr sz="280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</a:pP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Environmental</a:t>
            </a:r>
            <a:r>
              <a:rPr sz="2800" b="0" spc="-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Stewardship</a:t>
            </a:r>
            <a:endParaRPr sz="2800">
              <a:latin typeface="Outfit Light"/>
              <a:cs typeface="Outfit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560161"/>
            <a:ext cx="19057620" cy="9340215"/>
            <a:chOff x="1047088" y="1560161"/>
            <a:chExt cx="19057620" cy="9340215"/>
          </a:xfrm>
        </p:grpSpPr>
        <p:sp>
          <p:nvSpPr>
            <p:cNvPr id="7" name="object 7"/>
            <p:cNvSpPr/>
            <p:nvPr/>
          </p:nvSpPr>
          <p:spPr>
            <a:xfrm>
              <a:off x="1047088" y="7989285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64069" y="1560161"/>
              <a:ext cx="9340029" cy="934002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65154" y="2641690"/>
            <a:ext cx="10539095" cy="6913245"/>
          </a:xfrm>
          <a:custGeom>
            <a:avLst/>
            <a:gdLst/>
            <a:ahLst/>
            <a:cxnLst/>
            <a:rect l="l" t="t" r="r" b="b"/>
            <a:pathLst>
              <a:path w="10539094" h="6913245">
                <a:moveTo>
                  <a:pt x="125650" y="0"/>
                </a:move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6787343"/>
                </a:lnTo>
                <a:lnTo>
                  <a:pt x="9874" y="6836250"/>
                </a:lnTo>
                <a:lnTo>
                  <a:pt x="36803" y="6876189"/>
                </a:lnTo>
                <a:lnTo>
                  <a:pt x="76743" y="6903118"/>
                </a:lnTo>
                <a:lnTo>
                  <a:pt x="125650" y="6912993"/>
                </a:lnTo>
                <a:lnTo>
                  <a:pt x="10538945" y="6912993"/>
                </a:lnTo>
              </a:path>
              <a:path w="10539094" h="6913245">
                <a:moveTo>
                  <a:pt x="10538945" y="0"/>
                </a:moveTo>
                <a:lnTo>
                  <a:pt x="125650" y="0"/>
                </a:lnTo>
              </a:path>
            </a:pathLst>
          </a:custGeom>
          <a:ln w="73296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4388" y="1849251"/>
            <a:ext cx="7263130" cy="2609850"/>
          </a:xfrm>
          <a:prstGeom prst="rect">
            <a:avLst/>
          </a:prstGeom>
        </p:spPr>
        <p:txBody>
          <a:bodyPr vert="horz" wrap="square" lIns="0" tIns="297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5"/>
              </a:spcBef>
            </a:pPr>
            <a:r>
              <a:rPr sz="3950" b="1" dirty="0">
                <a:solidFill>
                  <a:srgbClr val="72BF44"/>
                </a:solidFill>
                <a:latin typeface="Outfit"/>
                <a:cs typeface="Outfit"/>
              </a:rPr>
              <a:t>Compliance</a:t>
            </a:r>
            <a:r>
              <a:rPr sz="3950" b="1" spc="-9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72BF44"/>
                </a:solidFill>
                <a:latin typeface="Outfit"/>
                <a:cs typeface="Outfit"/>
              </a:rPr>
              <a:t>Matters</a:t>
            </a:r>
            <a:endParaRPr sz="3950">
              <a:latin typeface="Outfit"/>
              <a:cs typeface="Outfit"/>
            </a:endParaRPr>
          </a:p>
          <a:p>
            <a:pPr marL="12700" marR="5080">
              <a:lnSpc>
                <a:spcPct val="112700"/>
              </a:lnSpc>
              <a:spcBef>
                <a:spcPts val="855"/>
              </a:spcBef>
            </a:pP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GES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understands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importance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of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data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to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Event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Owners.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How</a:t>
            </a:r>
            <a:r>
              <a:rPr sz="1950" b="0" spc="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it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builds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community.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How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it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drives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value.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How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it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shapes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strategy.</a:t>
            </a:r>
            <a:endParaRPr sz="1950">
              <a:latin typeface="Outfit Light"/>
              <a:cs typeface="Outfit Light"/>
            </a:endParaRPr>
          </a:p>
          <a:p>
            <a:pPr marL="12700" marR="1624330">
              <a:lnSpc>
                <a:spcPct val="137400"/>
              </a:lnSpc>
              <a:spcBef>
                <a:spcPts val="1290"/>
              </a:spcBef>
            </a:pPr>
            <a:r>
              <a:rPr sz="1200" dirty="0">
                <a:latin typeface="Roboto"/>
                <a:cs typeface="Roboto"/>
              </a:rPr>
              <a:t>Data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is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lifeblood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of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your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business.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as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your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data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processor,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takes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spc="-25" dirty="0">
                <a:latin typeface="Roboto"/>
                <a:cs typeface="Roboto"/>
              </a:rPr>
              <a:t>its </a:t>
            </a:r>
            <a:r>
              <a:rPr sz="1200" dirty="0">
                <a:latin typeface="Roboto"/>
                <a:cs typeface="Roboto"/>
              </a:rPr>
              <a:t>responsibility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seriously,</a:t>
            </a:r>
            <a:r>
              <a:rPr sz="1200" spc="11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taking</a:t>
            </a:r>
            <a:r>
              <a:rPr sz="1200" spc="114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all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necessary</a:t>
            </a:r>
            <a:r>
              <a:rPr sz="1200" spc="114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measures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safeguard</a:t>
            </a:r>
            <a:r>
              <a:rPr sz="1200" spc="114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it,</a:t>
            </a:r>
            <a:r>
              <a:rPr sz="1200" spc="114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manage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spc="-25" dirty="0">
                <a:latin typeface="Roboto"/>
                <a:cs typeface="Roboto"/>
              </a:rPr>
              <a:t>it, </a:t>
            </a:r>
            <a:r>
              <a:rPr sz="1200" dirty="0">
                <a:latin typeface="Roboto"/>
                <a:cs typeface="Roboto"/>
              </a:rPr>
              <a:t>maintain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spc="-25" dirty="0">
                <a:latin typeface="Roboto"/>
                <a:cs typeface="Roboto"/>
              </a:rPr>
              <a:t>it.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4684759"/>
            <a:ext cx="4383405" cy="1282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7400"/>
              </a:lnSpc>
              <a:spcBef>
                <a:spcPts val="90"/>
              </a:spcBef>
            </a:pPr>
            <a:r>
              <a:rPr sz="1200" dirty="0">
                <a:latin typeface="Roboto"/>
                <a:cs typeface="Roboto"/>
              </a:rPr>
              <a:t>Compliance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is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key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driver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across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business.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From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cyber </a:t>
            </a:r>
            <a:r>
              <a:rPr sz="1200" dirty="0">
                <a:latin typeface="Roboto"/>
                <a:cs typeface="Roboto"/>
              </a:rPr>
              <a:t>security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GDPR.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From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PCI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data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privacy.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from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3rd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party </a:t>
            </a:r>
            <a:r>
              <a:rPr sz="1200" dirty="0">
                <a:latin typeface="Roboto"/>
                <a:cs typeface="Roboto"/>
              </a:rPr>
              <a:t>supplier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accreditation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team</a:t>
            </a:r>
            <a:r>
              <a:rPr sz="1200" spc="11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training,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invests</a:t>
            </a:r>
            <a:r>
              <a:rPr sz="1200" spc="11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heavily</a:t>
            </a:r>
            <a:r>
              <a:rPr sz="1200" spc="105" dirty="0">
                <a:latin typeface="Roboto"/>
                <a:cs typeface="Roboto"/>
              </a:rPr>
              <a:t> </a:t>
            </a:r>
            <a:r>
              <a:rPr sz="1200" spc="-25" dirty="0">
                <a:latin typeface="Roboto"/>
                <a:cs typeface="Roboto"/>
              </a:rPr>
              <a:t>in </a:t>
            </a:r>
            <a:r>
              <a:rPr sz="1200" dirty="0">
                <a:latin typeface="Roboto"/>
                <a:cs typeface="Roboto"/>
              </a:rPr>
              <a:t>continuous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improvement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initiatives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build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trust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drive capability.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6192566"/>
            <a:ext cx="4215765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7400"/>
              </a:lnSpc>
              <a:spcBef>
                <a:spcPts val="90"/>
              </a:spcBef>
            </a:pPr>
            <a:r>
              <a:rPr sz="1200" dirty="0">
                <a:latin typeface="Roboto"/>
                <a:cs typeface="Roboto"/>
              </a:rPr>
              <a:t>In</a:t>
            </a:r>
            <a:r>
              <a:rPr sz="1200" spc="6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2017,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migrated</a:t>
            </a:r>
            <a:r>
              <a:rPr sz="1200" spc="6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our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Visit</a:t>
            </a:r>
            <a:r>
              <a:rPr sz="1200" spc="6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platform</a:t>
            </a:r>
            <a:r>
              <a:rPr sz="1200" spc="6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AWS,</a:t>
            </a:r>
            <a:r>
              <a:rPr sz="1200" spc="6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Ireland. </a:t>
            </a:r>
            <a:r>
              <a:rPr sz="1200" dirty="0">
                <a:latin typeface="Roboto"/>
                <a:cs typeface="Roboto"/>
              </a:rPr>
              <a:t>Hosted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across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3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separate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facilities,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all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servers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are</a:t>
            </a:r>
            <a:r>
              <a:rPr sz="1200" spc="45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mirrored, </a:t>
            </a:r>
            <a:r>
              <a:rPr sz="1200" dirty="0">
                <a:latin typeface="Roboto"/>
                <a:cs typeface="Roboto"/>
              </a:rPr>
              <a:t>guaranteeing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up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time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continuity.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also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utilise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spc="-20" dirty="0">
                <a:latin typeface="Roboto"/>
                <a:cs typeface="Roboto"/>
              </a:rPr>
              <a:t>AWS’ </a:t>
            </a:r>
            <a:r>
              <a:rPr sz="1200" dirty="0">
                <a:latin typeface="Roboto"/>
                <a:cs typeface="Roboto"/>
              </a:rPr>
              <a:t>suite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of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security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scaling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tools,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meaning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that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your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events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data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can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easily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accessed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from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anywhere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in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world </a:t>
            </a:r>
            <a:r>
              <a:rPr sz="1200" dirty="0">
                <a:latin typeface="Roboto"/>
                <a:cs typeface="Roboto"/>
              </a:rPr>
              <a:t>no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matter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volume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of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traffic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at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any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particular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time.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4388" y="7951675"/>
            <a:ext cx="4529455" cy="745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7400"/>
              </a:lnSpc>
              <a:spcBef>
                <a:spcPts val="90"/>
              </a:spcBef>
            </a:pPr>
            <a:r>
              <a:rPr sz="1200" dirty="0">
                <a:latin typeface="Roboto"/>
                <a:cs typeface="Roboto"/>
              </a:rPr>
              <a:t>In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2019,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was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proud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secure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ISO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27001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(</a:t>
            </a:r>
            <a:r>
              <a:rPr lang="en-GB" sz="1200" spc="-10" dirty="0" err="1">
                <a:latin typeface="Roboto"/>
                <a:cs typeface="Roboto"/>
              </a:rPr>
              <a:t>informa</a:t>
            </a:r>
            <a:r>
              <a:rPr sz="1200" spc="-10" dirty="0" err="1">
                <a:latin typeface="Roboto"/>
                <a:cs typeface="Roboto"/>
              </a:rPr>
              <a:t>tion</a:t>
            </a:r>
            <a:r>
              <a:rPr sz="1200" spc="-1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Security)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PCI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SAQ-A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certification.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In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2024,</a:t>
            </a:r>
            <a:r>
              <a:rPr sz="1200" spc="8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we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will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working </a:t>
            </a:r>
            <a:r>
              <a:rPr sz="1200" dirty="0">
                <a:latin typeface="Roboto"/>
                <a:cs typeface="Roboto"/>
              </a:rPr>
              <a:t>towards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ISO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9001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(Quality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Management).</a:t>
            </a:r>
            <a:endParaRPr sz="1200" dirty="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4388" y="8956880"/>
            <a:ext cx="4968240" cy="528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7400"/>
              </a:lnSpc>
              <a:spcBef>
                <a:spcPts val="90"/>
              </a:spcBef>
            </a:pPr>
            <a:r>
              <a:rPr sz="1200" dirty="0">
                <a:latin typeface="Roboto"/>
                <a:cs typeface="Roboto"/>
              </a:rPr>
              <a:t>Together,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these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workstreams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will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enable</a:t>
            </a:r>
            <a:r>
              <a:rPr sz="1200" spc="7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Visit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by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</a:t>
            </a:r>
            <a:r>
              <a:rPr sz="1200" spc="6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deliver</a:t>
            </a:r>
            <a:r>
              <a:rPr sz="1200" spc="7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optimal, </a:t>
            </a:r>
            <a:r>
              <a:rPr sz="1200" dirty="0">
                <a:latin typeface="Roboto"/>
                <a:cs typeface="Roboto"/>
              </a:rPr>
              <a:t>consistent,</a:t>
            </a:r>
            <a:r>
              <a:rPr sz="1200" spc="114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compliant</a:t>
            </a:r>
            <a:r>
              <a:rPr sz="1200" spc="12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114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robust</a:t>
            </a:r>
            <a:r>
              <a:rPr sz="1200" spc="12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experiences,</a:t>
            </a:r>
            <a:r>
              <a:rPr sz="1200" spc="125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globally.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4388" y="9710784"/>
            <a:ext cx="5226050" cy="528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7400"/>
              </a:lnSpc>
              <a:spcBef>
                <a:spcPts val="90"/>
              </a:spcBef>
            </a:pPr>
            <a:r>
              <a:rPr sz="1200" dirty="0">
                <a:latin typeface="Roboto"/>
                <a:cs typeface="Roboto"/>
              </a:rPr>
              <a:t>Across</a:t>
            </a:r>
            <a:r>
              <a:rPr sz="1200" spc="8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group,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GES’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Compliance</a:t>
            </a:r>
            <a:r>
              <a:rPr sz="1200" spc="6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Team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shape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oversee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best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practice </a:t>
            </a:r>
            <a:r>
              <a:rPr sz="1200" dirty="0">
                <a:latin typeface="Roboto"/>
                <a:cs typeface="Roboto"/>
              </a:rPr>
              <a:t>drivers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strive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to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ensure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honesty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and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transparency</a:t>
            </a:r>
            <a:r>
              <a:rPr sz="1200" spc="90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across</a:t>
            </a:r>
            <a:r>
              <a:rPr sz="1200" spc="95" dirty="0">
                <a:latin typeface="Roboto"/>
                <a:cs typeface="Roboto"/>
              </a:rPr>
              <a:t> </a:t>
            </a:r>
            <a:r>
              <a:rPr sz="1200" dirty="0">
                <a:latin typeface="Roboto"/>
                <a:cs typeface="Roboto"/>
              </a:rPr>
              <a:t>the</a:t>
            </a:r>
            <a:r>
              <a:rPr sz="1200" spc="100" dirty="0">
                <a:latin typeface="Roboto"/>
                <a:cs typeface="Roboto"/>
              </a:rPr>
              <a:t> </a:t>
            </a:r>
            <a:r>
              <a:rPr sz="1200" spc="-10" dirty="0">
                <a:latin typeface="Roboto"/>
                <a:cs typeface="Roboto"/>
              </a:rPr>
              <a:t>business.</a:t>
            </a:r>
            <a:endParaRPr sz="1200">
              <a:latin typeface="Roboto"/>
              <a:cs typeface="Roboto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9304" y="4807538"/>
            <a:ext cx="3610047" cy="38100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96413" y="3287609"/>
            <a:ext cx="2813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1400" b="1" spc="-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LETTER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FROM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OUR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PRESIDENT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96413" y="3757547"/>
            <a:ext cx="886968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Viad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Corp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and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its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operating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companies,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located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in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North</a:t>
            </a:r>
            <a:r>
              <a:rPr sz="1950" b="0" spc="-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America,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United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Kingdom,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Europe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and</a:t>
            </a:r>
            <a:r>
              <a:rPr sz="1950" b="0" spc="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United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Arab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Emirates,</a:t>
            </a:r>
            <a:r>
              <a:rPr sz="1950" b="0" spc="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hold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leading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positions</a:t>
            </a:r>
            <a:r>
              <a:rPr sz="1950" b="0" spc="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in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</a:t>
            </a:r>
            <a:r>
              <a:rPr sz="1950" b="0" spc="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0" dirty="0">
                <a:solidFill>
                  <a:srgbClr val="002C4B"/>
                </a:solidFill>
                <a:latin typeface="Outfit Light"/>
                <a:cs typeface="Outfit Light"/>
              </a:rPr>
              <a:t>live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events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industry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and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travel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and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recreation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industry.</a:t>
            </a:r>
            <a:endParaRPr sz="1950">
              <a:latin typeface="Outfit Light"/>
              <a:cs typeface="Outfit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96413" y="5097735"/>
            <a:ext cx="80054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Our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family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of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businesses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shares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common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goal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—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providing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high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quality,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memorable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experiences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for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global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audience.</a:t>
            </a:r>
            <a:endParaRPr sz="1950">
              <a:latin typeface="Outfit Light"/>
              <a:cs typeface="Outfit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96413" y="6180534"/>
            <a:ext cx="8754110" cy="8216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are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proud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organisation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long-standing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commitment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values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integrity,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ethical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behaviour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legal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compliance.</a:t>
            </a:r>
            <a:endParaRPr sz="1150">
              <a:latin typeface="Roboto"/>
              <a:cs typeface="Roboto"/>
            </a:endParaRPr>
          </a:p>
          <a:p>
            <a:pPr marL="12700" marR="508000">
              <a:lnSpc>
                <a:spcPct val="113500"/>
              </a:lnSpc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These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values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are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reinforced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every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day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businesses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through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Always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Honest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Compliance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Ethics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Program,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which</a:t>
            </a:r>
            <a:r>
              <a:rPr sz="1150" spc="50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was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implemented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1994.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Every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employee,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officer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director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Viad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its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operating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companies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responsible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for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knowing,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understanding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upholding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these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values.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96413" y="7175164"/>
            <a:ext cx="8678545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believe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that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maintaining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culture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high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ethical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legal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standards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provides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Viad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distinct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advantage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recruiting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and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retaining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top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talent,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driving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value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for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customers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attracting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shareholders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who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invest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Viad’s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stock,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which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traded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on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New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York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Stock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Exchange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(NYSE: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VVI).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96413" y="7970867"/>
            <a:ext cx="8761095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reputation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rests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on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each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upholding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these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values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every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day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customers,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suppliers,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competitors,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local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communities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and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each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other.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Always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Honest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at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very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core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corporate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identity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guides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everything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do.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96413" y="8659017"/>
            <a:ext cx="3401060" cy="1515110"/>
          </a:xfrm>
          <a:prstGeom prst="rect">
            <a:avLst/>
          </a:prstGeom>
        </p:spPr>
        <p:txBody>
          <a:bodyPr vert="horz" wrap="square" lIns="0" tIns="418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4950" i="1" dirty="0">
                <a:solidFill>
                  <a:srgbClr val="72BF44"/>
                </a:solidFill>
                <a:latin typeface="Great Vibes"/>
                <a:cs typeface="Great Vibes"/>
              </a:rPr>
              <a:t>Steve</a:t>
            </a:r>
            <a:r>
              <a:rPr sz="4950" i="1" spc="-100" dirty="0">
                <a:solidFill>
                  <a:srgbClr val="72BF44"/>
                </a:solidFill>
                <a:latin typeface="Great Vibes"/>
                <a:cs typeface="Great Vibes"/>
              </a:rPr>
              <a:t> </a:t>
            </a:r>
            <a:r>
              <a:rPr sz="4950" i="1" spc="-10" dirty="0">
                <a:solidFill>
                  <a:srgbClr val="72BF44"/>
                </a:solidFill>
                <a:latin typeface="Great Vibes"/>
                <a:cs typeface="Great Vibes"/>
              </a:rPr>
              <a:t>Moster</a:t>
            </a:r>
            <a:endParaRPr sz="4950">
              <a:latin typeface="Great Vibes"/>
              <a:cs typeface="Great Vibes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CHIEF</a:t>
            </a:r>
            <a:r>
              <a:rPr sz="1400" b="1" spc="-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OFFICER,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VIAD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CORP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19331"/>
            <a:ext cx="20104100" cy="9989820"/>
          </a:xfrm>
          <a:custGeom>
            <a:avLst/>
            <a:gdLst/>
            <a:ahLst/>
            <a:cxnLst/>
            <a:rect l="l" t="t" r="r" b="b"/>
            <a:pathLst>
              <a:path w="20104100" h="9989820">
                <a:moveTo>
                  <a:pt x="0" y="0"/>
                </a:moveTo>
                <a:lnTo>
                  <a:pt x="0" y="9989224"/>
                </a:lnTo>
                <a:lnTo>
                  <a:pt x="20104099" y="9989224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C1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4388" y="4186125"/>
            <a:ext cx="571944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20" dirty="0">
                <a:solidFill>
                  <a:srgbClr val="FFFFFF"/>
                </a:solidFill>
                <a:latin typeface="Outfit"/>
                <a:cs typeface="Outfit"/>
              </a:rPr>
              <a:t>Executive</a:t>
            </a:r>
            <a:r>
              <a:rPr sz="4950" b="1" spc="-18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Outfit"/>
                <a:cs typeface="Outfit"/>
              </a:rPr>
              <a:t>Summary</a:t>
            </a:r>
            <a:endParaRPr sz="4950">
              <a:latin typeface="Outfit"/>
              <a:cs typeface="Outfi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1691" y="1319331"/>
            <a:ext cx="19062700" cy="9972040"/>
            <a:chOff x="1041691" y="1319331"/>
            <a:chExt cx="19062700" cy="9972040"/>
          </a:xfrm>
        </p:grpSpPr>
        <p:sp>
          <p:nvSpPr>
            <p:cNvPr id="5" name="object 5"/>
            <p:cNvSpPr/>
            <p:nvPr/>
          </p:nvSpPr>
          <p:spPr>
            <a:xfrm>
              <a:off x="1047088" y="8104465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2465" y="1319331"/>
              <a:ext cx="9971633" cy="997163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6531602"/>
            <a:ext cx="4022725" cy="1405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Strategy</a:t>
            </a:r>
            <a:r>
              <a:rPr sz="2800" b="0" spc="-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&amp;</a:t>
            </a:r>
            <a:r>
              <a:rPr sz="2800" b="0" spc="-1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RFP</a:t>
            </a:r>
            <a:r>
              <a:rPr sz="2800" b="0" spc="-9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Highlights</a:t>
            </a:r>
            <a:endParaRPr sz="280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Company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History</a:t>
            </a:r>
            <a:endParaRPr sz="2800">
              <a:latin typeface="Outfit Light"/>
              <a:cs typeface="Outfit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7088" y="7151614"/>
            <a:ext cx="6557645" cy="0"/>
          </a:xfrm>
          <a:custGeom>
            <a:avLst/>
            <a:gdLst/>
            <a:ahLst/>
            <a:cxnLst/>
            <a:rect l="l" t="t" r="r" b="b"/>
            <a:pathLst>
              <a:path w="6557645">
                <a:moveTo>
                  <a:pt x="0" y="0"/>
                </a:moveTo>
                <a:lnTo>
                  <a:pt x="6557391" y="0"/>
                </a:lnTo>
              </a:path>
            </a:pathLst>
          </a:custGeom>
          <a:ln w="10470">
            <a:solidFill>
              <a:srgbClr val="72BF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11132820" cy="13976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COMPLIANCE </a:t>
            </a:r>
            <a:endParaRPr sz="140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Environmental</a:t>
            </a:r>
            <a:r>
              <a:rPr sz="395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Stewardship</a:t>
            </a:r>
            <a:r>
              <a:rPr sz="395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395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ISO</a:t>
            </a:r>
            <a:r>
              <a:rPr sz="395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20121</a:t>
            </a:r>
            <a:r>
              <a:rPr sz="395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certified</a:t>
            </a:r>
            <a:endParaRPr sz="3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51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is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pioneer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passionate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advocate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of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sustainable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practice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in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the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events</a:t>
            </a:r>
            <a:r>
              <a:rPr sz="195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industry.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4110597"/>
            <a:ext cx="4177665" cy="2036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6845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We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were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first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secure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8901 </a:t>
            </a:r>
            <a:r>
              <a:rPr sz="1400" dirty="0">
                <a:latin typeface="Roboto"/>
                <a:cs typeface="Roboto"/>
              </a:rPr>
              <a:t>certification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sustainability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have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since </a:t>
            </a:r>
            <a:r>
              <a:rPr sz="1400" dirty="0">
                <a:latin typeface="Roboto"/>
                <a:cs typeface="Roboto"/>
              </a:rPr>
              <a:t>achieved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stringent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ISO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2012 </a:t>
            </a:r>
            <a:r>
              <a:rPr sz="1400" spc="-10" dirty="0">
                <a:latin typeface="Roboto"/>
                <a:cs typeface="Roboto"/>
              </a:rPr>
              <a:t>international </a:t>
            </a:r>
            <a:r>
              <a:rPr sz="1400" dirty="0">
                <a:latin typeface="Roboto"/>
                <a:cs typeface="Roboto"/>
              </a:rPr>
              <a:t>accreditation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management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systems.</a:t>
            </a:r>
            <a:endParaRPr sz="1400">
              <a:latin typeface="Roboto"/>
              <a:cs typeface="Roboto"/>
            </a:endParaRPr>
          </a:p>
          <a:p>
            <a:pPr marL="12700" marR="5080">
              <a:lnSpc>
                <a:spcPct val="117800"/>
              </a:lnSpc>
            </a:pPr>
            <a:r>
              <a:rPr sz="1400" dirty="0">
                <a:latin typeface="Roboto"/>
                <a:cs typeface="Roboto"/>
              </a:rPr>
              <a:t>Sustainability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at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heart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operational </a:t>
            </a:r>
            <a:r>
              <a:rPr sz="1400" dirty="0">
                <a:latin typeface="Roboto"/>
                <a:cs typeface="Roboto"/>
              </a:rPr>
              <a:t>strategy,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informing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decision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making,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guiding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working </a:t>
            </a:r>
            <a:r>
              <a:rPr sz="1400" dirty="0">
                <a:latin typeface="Roboto"/>
                <a:cs typeface="Roboto"/>
              </a:rPr>
              <a:t>practice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determining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product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supplier selection.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6372686"/>
            <a:ext cx="422719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Our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environmental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strategies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meticulously </a:t>
            </a:r>
            <a:r>
              <a:rPr sz="1400" dirty="0">
                <a:latin typeface="Roboto"/>
                <a:cs typeface="Roboto"/>
              </a:rPr>
              <a:t>planned,</a:t>
            </a:r>
            <a:r>
              <a:rPr sz="1400" spc="-4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robustly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measured</a:t>
            </a:r>
            <a:r>
              <a:rPr sz="1400" spc="-4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continually</a:t>
            </a:r>
            <a:r>
              <a:rPr sz="1400" spc="-3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improved </a:t>
            </a:r>
            <a:r>
              <a:rPr sz="1400" dirty="0">
                <a:latin typeface="Roboto"/>
                <a:cs typeface="Roboto"/>
              </a:rPr>
              <a:t>across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all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lines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business.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5481" y="6845750"/>
            <a:ext cx="5332095" cy="137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140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NEW</a:t>
            </a:r>
            <a:r>
              <a:rPr sz="1400" b="1" spc="-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‘WELCOME</a:t>
            </a:r>
            <a:r>
              <a:rPr sz="1400" b="1" spc="-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EXPERIENCE’</a:t>
            </a:r>
            <a:endParaRPr sz="1400">
              <a:latin typeface="Outfit"/>
              <a:cs typeface="Outfit"/>
            </a:endParaRPr>
          </a:p>
          <a:p>
            <a:pPr marL="12700" marR="5080">
              <a:lnSpc>
                <a:spcPct val="113500"/>
              </a:lnSpc>
              <a:spcBef>
                <a:spcPts val="1135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More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recently,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we’ve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challenged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status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quo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launch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digital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badges/tickets.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prevalence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smart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devices,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why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do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event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participants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still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need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printed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badge?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don’t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think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do,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so,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instead,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we’d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prefer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 reduce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carbon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footprint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foyer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at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same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time,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make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‘welcome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experience’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entirely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friction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free.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5481" y="8397205"/>
            <a:ext cx="5375275" cy="821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And,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meanwhile,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we’ve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been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busy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digitising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show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floor,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eradicating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need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for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printed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brochures.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‘smart’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offering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powered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by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NFC</a:t>
            </a:r>
            <a:r>
              <a:rPr sz="1150" spc="-4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Technology,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enabling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buyers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sellers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interact,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engage,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share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content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data,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all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via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their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smart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devices.</a:t>
            </a:r>
            <a:r>
              <a:rPr sz="1150" spc="-4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Truly,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green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solution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digital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age.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95481" y="4704139"/>
            <a:ext cx="5321300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137795" indent="-188595">
              <a:lnSpc>
                <a:spcPct val="113500"/>
              </a:lnSpc>
              <a:spcBef>
                <a:spcPts val="100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First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offer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online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registration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UK,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signalling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postal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fax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registration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services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mailing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badge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packs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First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offer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e-badges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UK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Benelux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region,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reducing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number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endParaRPr sz="1150">
              <a:latin typeface="Roboto"/>
              <a:cs typeface="Roboto"/>
            </a:endParaRPr>
          </a:p>
          <a:p>
            <a:pPr marL="200660">
              <a:lnSpc>
                <a:spcPct val="100000"/>
              </a:lnSpc>
              <a:spcBef>
                <a:spcPts val="185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registration</a:t>
            </a:r>
            <a:r>
              <a:rPr sz="115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desks,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terminals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printers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required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for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‘welcome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experience’</a:t>
            </a:r>
            <a:endParaRPr sz="1150">
              <a:latin typeface="Roboto"/>
              <a:cs typeface="Roboto"/>
            </a:endParaRPr>
          </a:p>
          <a:p>
            <a:pPr marL="200660" marR="202565" indent="-188595">
              <a:lnSpc>
                <a:spcPct val="113500"/>
              </a:lnSpc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First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offer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self-service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UK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Benelux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region,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calling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time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paper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forms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on-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site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4388" y="7788109"/>
            <a:ext cx="4275455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HELPING</a:t>
            </a:r>
            <a:r>
              <a:rPr sz="1400" b="1" spc="-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YOU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CREATE</a:t>
            </a:r>
            <a:r>
              <a:rPr sz="140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1400" b="1" spc="-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LASTING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IMPRESSION</a:t>
            </a:r>
            <a:endParaRPr sz="1400">
              <a:latin typeface="Outfit"/>
              <a:cs typeface="Outfit"/>
            </a:endParaRPr>
          </a:p>
          <a:p>
            <a:pPr marL="12700" marR="5080">
              <a:lnSpc>
                <a:spcPct val="113500"/>
              </a:lnSpc>
              <a:spcBef>
                <a:spcPts val="1300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GES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is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determined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carbon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neutral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coming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years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and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will</a:t>
            </a:r>
            <a:r>
              <a:rPr sz="115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continue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embrace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transformational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measures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achieve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it.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want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help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you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create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lasting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impression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event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participants,</a:t>
            </a:r>
            <a:r>
              <a:rPr sz="1150" spc="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not</a:t>
            </a:r>
            <a:r>
              <a:rPr sz="1150" spc="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150" spc="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planet.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5544" y="4210741"/>
            <a:ext cx="39725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HELPING</a:t>
            </a:r>
            <a:r>
              <a:rPr sz="1400" b="1" spc="-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YOU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CREATE</a:t>
            </a:r>
            <a:r>
              <a:rPr sz="140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1400" b="1" spc="-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LASTING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IMPRESSION</a:t>
            </a:r>
            <a:endParaRPr sz="1400">
              <a:latin typeface="Outfit"/>
              <a:cs typeface="Outfi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2485" y="3193904"/>
            <a:ext cx="6104526" cy="60833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19331"/>
            <a:ext cx="20104100" cy="9989820"/>
          </a:xfrm>
          <a:custGeom>
            <a:avLst/>
            <a:gdLst/>
            <a:ahLst/>
            <a:cxnLst/>
            <a:rect l="l" t="t" r="r" b="b"/>
            <a:pathLst>
              <a:path w="20104100" h="9989820">
                <a:moveTo>
                  <a:pt x="0" y="0"/>
                </a:moveTo>
                <a:lnTo>
                  <a:pt x="0" y="9989224"/>
                </a:lnTo>
                <a:lnTo>
                  <a:pt x="20104099" y="9989224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C1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4388" y="4186125"/>
            <a:ext cx="57613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Outfit"/>
                <a:cs typeface="Outfit"/>
              </a:rPr>
              <a:t>Demos</a:t>
            </a:r>
            <a:r>
              <a:rPr sz="4950" b="1" spc="-15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dirty="0">
                <a:solidFill>
                  <a:srgbClr val="FFFFFF"/>
                </a:solidFill>
                <a:latin typeface="Outfit"/>
                <a:cs typeface="Outfit"/>
              </a:rPr>
              <a:t>&amp;</a:t>
            </a:r>
            <a:r>
              <a:rPr sz="4950" b="1" spc="-23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spc="-90" dirty="0">
                <a:solidFill>
                  <a:srgbClr val="FFFFFF"/>
                </a:solidFill>
                <a:latin typeface="Outfit"/>
                <a:cs typeface="Outfit"/>
              </a:rPr>
              <a:t>Workflows</a:t>
            </a:r>
            <a:endParaRPr sz="4950">
              <a:latin typeface="Outfit"/>
              <a:cs typeface="Outfi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1691" y="6957741"/>
            <a:ext cx="6568440" cy="1665605"/>
            <a:chOff x="1041691" y="6957741"/>
            <a:chExt cx="6568440" cy="1665605"/>
          </a:xfrm>
        </p:grpSpPr>
        <p:sp>
          <p:nvSpPr>
            <p:cNvPr id="5" name="object 5"/>
            <p:cNvSpPr/>
            <p:nvPr/>
          </p:nvSpPr>
          <p:spPr>
            <a:xfrm>
              <a:off x="1047088" y="7790338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7088" y="6963138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7088" y="8617538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4388" y="6343127"/>
            <a:ext cx="3025775" cy="3013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Video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Presentation</a:t>
            </a:r>
            <a:endParaRPr sz="280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</a:pP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Demos</a:t>
            </a:r>
            <a:endParaRPr sz="280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EI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Workflow</a:t>
            </a:r>
            <a:endParaRPr sz="2800">
              <a:latin typeface="Outfit Light"/>
              <a:cs typeface="Outfit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Outfit Light"/>
              <a:cs typeface="Outfit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0" spc="-45" dirty="0">
                <a:solidFill>
                  <a:srgbClr val="FFFFFF"/>
                </a:solidFill>
                <a:latin typeface="Outfit Light"/>
                <a:cs typeface="Outfit Light"/>
              </a:rPr>
              <a:t>Trusted</a:t>
            </a:r>
            <a:r>
              <a:rPr sz="2800" b="0" spc="-10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Partner</a:t>
            </a:r>
            <a:endParaRPr sz="2800">
              <a:latin typeface="Outfit Light"/>
              <a:cs typeface="Outfit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7088" y="2219827"/>
            <a:ext cx="18195925" cy="8041640"/>
            <a:chOff x="1047088" y="2219827"/>
            <a:chExt cx="18195925" cy="8041640"/>
          </a:xfrm>
        </p:grpSpPr>
        <p:sp>
          <p:nvSpPr>
            <p:cNvPr id="10" name="object 10"/>
            <p:cNvSpPr/>
            <p:nvPr/>
          </p:nvSpPr>
          <p:spPr>
            <a:xfrm>
              <a:off x="1047088" y="9523270"/>
              <a:ext cx="6557645" cy="0"/>
            </a:xfrm>
            <a:custGeom>
              <a:avLst/>
              <a:gdLst/>
              <a:ahLst/>
              <a:cxnLst/>
              <a:rect l="l" t="t" r="r" b="b"/>
              <a:pathLst>
                <a:path w="6557645">
                  <a:moveTo>
                    <a:pt x="0" y="0"/>
                  </a:moveTo>
                  <a:lnTo>
                    <a:pt x="6557391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01228" y="2219827"/>
              <a:ext cx="8041639" cy="80416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34454" y="1225093"/>
            <a:ext cx="7741920" cy="7741920"/>
            <a:chOff x="6734454" y="1225093"/>
            <a:chExt cx="7741920" cy="7741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34454" y="1225093"/>
              <a:ext cx="7741544" cy="77415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94678" y="8031168"/>
              <a:ext cx="4221480" cy="743585"/>
            </a:xfrm>
            <a:custGeom>
              <a:avLst/>
              <a:gdLst/>
              <a:ahLst/>
              <a:cxnLst/>
              <a:rect l="l" t="t" r="r" b="b"/>
              <a:pathLst>
                <a:path w="4221480" h="743584">
                  <a:moveTo>
                    <a:pt x="3969774" y="0"/>
                  </a:moveTo>
                  <a:lnTo>
                    <a:pt x="251301" y="0"/>
                  </a:lnTo>
                  <a:lnTo>
                    <a:pt x="206129" y="4049"/>
                  </a:lnTo>
                  <a:lnTo>
                    <a:pt x="163613" y="15723"/>
                  </a:lnTo>
                  <a:lnTo>
                    <a:pt x="124463" y="34311"/>
                  </a:lnTo>
                  <a:lnTo>
                    <a:pt x="89390" y="59105"/>
                  </a:lnTo>
                  <a:lnTo>
                    <a:pt x="59102" y="89394"/>
                  </a:lnTo>
                  <a:lnTo>
                    <a:pt x="34309" y="124468"/>
                  </a:lnTo>
                  <a:lnTo>
                    <a:pt x="15721" y="163617"/>
                  </a:lnTo>
                  <a:lnTo>
                    <a:pt x="4048" y="206131"/>
                  </a:lnTo>
                  <a:lnTo>
                    <a:pt x="0" y="251301"/>
                  </a:lnTo>
                  <a:lnTo>
                    <a:pt x="0" y="492131"/>
                  </a:lnTo>
                  <a:lnTo>
                    <a:pt x="4048" y="537301"/>
                  </a:lnTo>
                  <a:lnTo>
                    <a:pt x="15721" y="579815"/>
                  </a:lnTo>
                  <a:lnTo>
                    <a:pt x="34309" y="618964"/>
                  </a:lnTo>
                  <a:lnTo>
                    <a:pt x="59102" y="654038"/>
                  </a:lnTo>
                  <a:lnTo>
                    <a:pt x="89390" y="684327"/>
                  </a:lnTo>
                  <a:lnTo>
                    <a:pt x="124463" y="709120"/>
                  </a:lnTo>
                  <a:lnTo>
                    <a:pt x="163613" y="727709"/>
                  </a:lnTo>
                  <a:lnTo>
                    <a:pt x="206129" y="739383"/>
                  </a:lnTo>
                  <a:lnTo>
                    <a:pt x="251301" y="743432"/>
                  </a:lnTo>
                  <a:lnTo>
                    <a:pt x="3969774" y="743432"/>
                  </a:lnTo>
                  <a:lnTo>
                    <a:pt x="4014946" y="739383"/>
                  </a:lnTo>
                  <a:lnTo>
                    <a:pt x="4057462" y="727709"/>
                  </a:lnTo>
                  <a:lnTo>
                    <a:pt x="4096611" y="709120"/>
                  </a:lnTo>
                  <a:lnTo>
                    <a:pt x="4131685" y="684327"/>
                  </a:lnTo>
                  <a:lnTo>
                    <a:pt x="4161973" y="654038"/>
                  </a:lnTo>
                  <a:lnTo>
                    <a:pt x="4186766" y="618964"/>
                  </a:lnTo>
                  <a:lnTo>
                    <a:pt x="4205353" y="579815"/>
                  </a:lnTo>
                  <a:lnTo>
                    <a:pt x="4217026" y="537301"/>
                  </a:lnTo>
                  <a:lnTo>
                    <a:pt x="4221075" y="492131"/>
                  </a:lnTo>
                  <a:lnTo>
                    <a:pt x="4221075" y="251301"/>
                  </a:lnTo>
                  <a:lnTo>
                    <a:pt x="4217026" y="206131"/>
                  </a:lnTo>
                  <a:lnTo>
                    <a:pt x="4205353" y="163617"/>
                  </a:lnTo>
                  <a:lnTo>
                    <a:pt x="4186766" y="124468"/>
                  </a:lnTo>
                  <a:lnTo>
                    <a:pt x="4161973" y="89394"/>
                  </a:lnTo>
                  <a:lnTo>
                    <a:pt x="4131685" y="59105"/>
                  </a:lnTo>
                  <a:lnTo>
                    <a:pt x="4096611" y="34311"/>
                  </a:lnTo>
                  <a:lnTo>
                    <a:pt x="4057462" y="15723"/>
                  </a:lnTo>
                  <a:lnTo>
                    <a:pt x="4014946" y="4049"/>
                  </a:lnTo>
                  <a:lnTo>
                    <a:pt x="3969774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34388" y="1994830"/>
            <a:ext cx="5608320" cy="14376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DEMOS</a:t>
            </a:r>
            <a:r>
              <a:rPr sz="1400" b="0" spc="27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WORKFLOWS</a:t>
            </a:r>
            <a:endParaRPr sz="1400">
              <a:latin typeface="Outfit Medium"/>
              <a:cs typeface="Outfit Medium"/>
            </a:endParaRPr>
          </a:p>
          <a:p>
            <a:pPr marL="12700" marR="5080">
              <a:lnSpc>
                <a:spcPts val="4290"/>
              </a:lnSpc>
              <a:spcBef>
                <a:spcPts val="82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Go</a:t>
            </a:r>
            <a:r>
              <a:rPr sz="3950" b="1" spc="-10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Smart.</a:t>
            </a:r>
            <a:r>
              <a:rPr sz="3950" b="1" spc="-10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Where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digital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meets</a:t>
            </a:r>
            <a:r>
              <a:rPr sz="3950" b="1" spc="-8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live.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41900" y="8206944"/>
            <a:ext cx="30054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Outfit"/>
                <a:cs typeface="Outfit"/>
              </a:rPr>
              <a:t>Click</a:t>
            </a:r>
            <a:r>
              <a:rPr sz="1950" spc="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950" dirty="0">
                <a:solidFill>
                  <a:srgbClr val="FFFFFF"/>
                </a:solidFill>
                <a:latin typeface="Outfit"/>
                <a:cs typeface="Outfit"/>
              </a:rPr>
              <a:t>here</a:t>
            </a:r>
            <a:r>
              <a:rPr sz="1950" spc="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950" dirty="0">
                <a:solidFill>
                  <a:srgbClr val="FFFFFF"/>
                </a:solidFill>
                <a:latin typeface="Outfit"/>
                <a:cs typeface="Outfit"/>
              </a:rPr>
              <a:t>to</a:t>
            </a:r>
            <a:r>
              <a:rPr sz="1950" spc="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950" dirty="0">
                <a:solidFill>
                  <a:srgbClr val="FFFFFF"/>
                </a:solidFill>
                <a:latin typeface="Outfit"/>
                <a:cs typeface="Outfit"/>
              </a:rPr>
              <a:t>play</a:t>
            </a:r>
            <a:r>
              <a:rPr sz="1950" spc="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950" dirty="0">
                <a:solidFill>
                  <a:srgbClr val="FFFFFF"/>
                </a:solidFill>
                <a:latin typeface="Outfit"/>
                <a:cs typeface="Outfit"/>
              </a:rPr>
              <a:t>the</a:t>
            </a:r>
            <a:r>
              <a:rPr sz="1950" spc="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Outfit"/>
                <a:cs typeface="Outfit"/>
              </a:rPr>
              <a:t>video</a:t>
            </a:r>
            <a:endParaRPr sz="1950">
              <a:latin typeface="Outfit"/>
              <a:cs typeface="Outfi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745328" y="8170565"/>
            <a:ext cx="464820" cy="464820"/>
            <a:chOff x="8745328" y="8170565"/>
            <a:chExt cx="464820" cy="464820"/>
          </a:xfrm>
        </p:grpSpPr>
        <p:sp>
          <p:nvSpPr>
            <p:cNvPr id="18" name="object 18"/>
            <p:cNvSpPr/>
            <p:nvPr/>
          </p:nvSpPr>
          <p:spPr>
            <a:xfrm>
              <a:off x="8763479" y="8188716"/>
              <a:ext cx="428625" cy="428625"/>
            </a:xfrm>
            <a:custGeom>
              <a:avLst/>
              <a:gdLst/>
              <a:ahLst/>
              <a:cxnLst/>
              <a:rect l="l" t="t" r="r" b="b"/>
              <a:pathLst>
                <a:path w="428625" h="428625">
                  <a:moveTo>
                    <a:pt x="324974" y="397485"/>
                  </a:moveTo>
                  <a:lnTo>
                    <a:pt x="299727" y="410567"/>
                  </a:lnTo>
                  <a:lnTo>
                    <a:pt x="272659" y="420256"/>
                  </a:lnTo>
                  <a:lnTo>
                    <a:pt x="244047" y="426274"/>
                  </a:lnTo>
                  <a:lnTo>
                    <a:pt x="214171" y="428342"/>
                  </a:lnTo>
                  <a:lnTo>
                    <a:pt x="165062" y="422686"/>
                  </a:lnTo>
                  <a:lnTo>
                    <a:pt x="119981" y="406573"/>
                  </a:lnTo>
                  <a:lnTo>
                    <a:pt x="80215" y="381290"/>
                  </a:lnTo>
                  <a:lnTo>
                    <a:pt x="47049" y="348122"/>
                  </a:lnTo>
                  <a:lnTo>
                    <a:pt x="21767" y="308356"/>
                  </a:lnTo>
                  <a:lnTo>
                    <a:pt x="5656" y="263277"/>
                  </a:lnTo>
                  <a:lnTo>
                    <a:pt x="0" y="214171"/>
                  </a:lnTo>
                  <a:lnTo>
                    <a:pt x="5656" y="165062"/>
                  </a:lnTo>
                  <a:lnTo>
                    <a:pt x="21767" y="119981"/>
                  </a:lnTo>
                  <a:lnTo>
                    <a:pt x="47049" y="80215"/>
                  </a:lnTo>
                  <a:lnTo>
                    <a:pt x="80215" y="47049"/>
                  </a:lnTo>
                  <a:lnTo>
                    <a:pt x="119981" y="21767"/>
                  </a:lnTo>
                  <a:lnTo>
                    <a:pt x="165062" y="5656"/>
                  </a:lnTo>
                  <a:lnTo>
                    <a:pt x="214171" y="0"/>
                  </a:lnTo>
                  <a:lnTo>
                    <a:pt x="263277" y="5656"/>
                  </a:lnTo>
                  <a:lnTo>
                    <a:pt x="308356" y="21767"/>
                  </a:lnTo>
                  <a:lnTo>
                    <a:pt x="348122" y="47049"/>
                  </a:lnTo>
                  <a:lnTo>
                    <a:pt x="381290" y="80215"/>
                  </a:lnTo>
                  <a:lnTo>
                    <a:pt x="406573" y="119981"/>
                  </a:lnTo>
                  <a:lnTo>
                    <a:pt x="422686" y="165062"/>
                  </a:lnTo>
                  <a:lnTo>
                    <a:pt x="428342" y="214171"/>
                  </a:lnTo>
                  <a:lnTo>
                    <a:pt x="425868" y="246516"/>
                  </a:lnTo>
                  <a:lnTo>
                    <a:pt x="418720" y="277347"/>
                  </a:lnTo>
                  <a:lnTo>
                    <a:pt x="407307" y="306309"/>
                  </a:lnTo>
                  <a:lnTo>
                    <a:pt x="392040" y="333047"/>
                  </a:lnTo>
                </a:path>
              </a:pathLst>
            </a:custGeom>
            <a:ln w="363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96890" y="8302432"/>
              <a:ext cx="184214" cy="20090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4287907" y="9966053"/>
            <a:ext cx="3291204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u="sng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NFC</a:t>
            </a:r>
            <a:r>
              <a:rPr sz="1950" u="sng" spc="-20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 </a:t>
            </a:r>
            <a:r>
              <a:rPr sz="1950" u="sng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powered</a:t>
            </a:r>
            <a:r>
              <a:rPr sz="1950" u="sng" spc="-15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 </a:t>
            </a:r>
            <a:r>
              <a:rPr sz="1950" u="sng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event</a:t>
            </a:r>
            <a:r>
              <a:rPr sz="1950" u="sng" spc="-20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 </a:t>
            </a:r>
            <a:r>
              <a:rPr sz="1950" u="sng" spc="-10" dirty="0">
                <a:solidFill>
                  <a:srgbClr val="002C4B"/>
                </a:solidFill>
                <a:uFill>
                  <a:solidFill>
                    <a:srgbClr val="002C4B"/>
                  </a:solidFill>
                </a:uFill>
                <a:latin typeface="Outfit"/>
                <a:cs typeface="Outfit"/>
              </a:rPr>
              <a:t>workflow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7361" y="2282653"/>
            <a:ext cx="7636738" cy="79186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12439" y="6673626"/>
            <a:ext cx="19431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B2B</a:t>
            </a:r>
            <a:r>
              <a:rPr sz="1950" b="1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Demo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14189" y="6673626"/>
            <a:ext cx="25469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Exhibitor</a:t>
            </a:r>
            <a:r>
              <a:rPr sz="1950" b="1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Demo</a:t>
            </a:r>
            <a:r>
              <a:rPr sz="1950" b="1" spc="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9766" y="6667846"/>
            <a:ext cx="1955164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B2C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Demo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4388" y="1994830"/>
            <a:ext cx="7452359" cy="893444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DEMOS</a:t>
            </a:r>
            <a:r>
              <a:rPr sz="1400" b="0" spc="27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WORKFLOWS</a:t>
            </a:r>
            <a:endParaRPr sz="140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3950" b="1" spc="-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395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Practical</a:t>
            </a:r>
            <a:r>
              <a:rPr sz="395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Presentations</a:t>
            </a:r>
            <a:endParaRPr sz="3950">
              <a:latin typeface="Outfit"/>
              <a:cs typeface="Outfi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60153" y="5183090"/>
            <a:ext cx="1020444" cy="1072515"/>
            <a:chOff x="2260153" y="5183090"/>
            <a:chExt cx="1020444" cy="1072515"/>
          </a:xfrm>
        </p:grpSpPr>
        <p:sp>
          <p:nvSpPr>
            <p:cNvPr id="8" name="object 8"/>
            <p:cNvSpPr/>
            <p:nvPr/>
          </p:nvSpPr>
          <p:spPr>
            <a:xfrm>
              <a:off x="2660383" y="5353062"/>
              <a:ext cx="445134" cy="0"/>
            </a:xfrm>
            <a:custGeom>
              <a:avLst/>
              <a:gdLst/>
              <a:ahLst/>
              <a:cxnLst/>
              <a:rect l="l" t="t" r="r" b="b"/>
              <a:pathLst>
                <a:path w="445135">
                  <a:moveTo>
                    <a:pt x="0" y="0"/>
                  </a:moveTo>
                  <a:lnTo>
                    <a:pt x="444876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75859" y="5353060"/>
              <a:ext cx="133985" cy="608330"/>
            </a:xfrm>
            <a:custGeom>
              <a:avLst/>
              <a:gdLst/>
              <a:ahLst/>
              <a:cxnLst/>
              <a:rect l="l" t="t" r="r" b="b"/>
              <a:pathLst>
                <a:path w="133985" h="608329">
                  <a:moveTo>
                    <a:pt x="133974" y="608306"/>
                  </a:moveTo>
                  <a:lnTo>
                    <a:pt x="59862" y="608306"/>
                  </a:lnTo>
                  <a:lnTo>
                    <a:pt x="36562" y="603601"/>
                  </a:lnTo>
                  <a:lnTo>
                    <a:pt x="17534" y="590771"/>
                  </a:lnTo>
                  <a:lnTo>
                    <a:pt x="4704" y="571743"/>
                  </a:lnTo>
                  <a:lnTo>
                    <a:pt x="0" y="548444"/>
                  </a:lnTo>
                  <a:lnTo>
                    <a:pt x="0" y="59862"/>
                  </a:lnTo>
                  <a:lnTo>
                    <a:pt x="4704" y="36562"/>
                  </a:lnTo>
                  <a:lnTo>
                    <a:pt x="17534" y="17534"/>
                  </a:lnTo>
                  <a:lnTo>
                    <a:pt x="36562" y="4704"/>
                  </a:lnTo>
                  <a:lnTo>
                    <a:pt x="59862" y="0"/>
                  </a:lnTo>
                  <a:lnTo>
                    <a:pt x="75987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75858" y="5429612"/>
              <a:ext cx="113030" cy="0"/>
            </a:xfrm>
            <a:custGeom>
              <a:avLst/>
              <a:gdLst/>
              <a:ahLst/>
              <a:cxnLst/>
              <a:rect l="l" t="t" r="r" b="b"/>
              <a:pathLst>
                <a:path w="113030">
                  <a:moveTo>
                    <a:pt x="0" y="0"/>
                  </a:moveTo>
                  <a:lnTo>
                    <a:pt x="112404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9709" y="5286655"/>
              <a:ext cx="132812" cy="1328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02398" y="5562134"/>
              <a:ext cx="641985" cy="399415"/>
            </a:xfrm>
            <a:custGeom>
              <a:avLst/>
              <a:gdLst/>
              <a:ahLst/>
              <a:cxnLst/>
              <a:rect l="l" t="t" r="r" b="b"/>
              <a:pathLst>
                <a:path w="641985" h="399414">
                  <a:moveTo>
                    <a:pt x="641896" y="0"/>
                  </a:moveTo>
                  <a:lnTo>
                    <a:pt x="641896" y="339371"/>
                  </a:lnTo>
                  <a:lnTo>
                    <a:pt x="637191" y="362671"/>
                  </a:lnTo>
                  <a:lnTo>
                    <a:pt x="624361" y="381699"/>
                  </a:lnTo>
                  <a:lnTo>
                    <a:pt x="605333" y="394529"/>
                  </a:lnTo>
                  <a:lnTo>
                    <a:pt x="582034" y="399233"/>
                  </a:lnTo>
                  <a:lnTo>
                    <a:pt x="0" y="399233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23962" y="5429612"/>
              <a:ext cx="497205" cy="0"/>
            </a:xfrm>
            <a:custGeom>
              <a:avLst/>
              <a:gdLst/>
              <a:ahLst/>
              <a:cxnLst/>
              <a:rect l="l" t="t" r="r" b="b"/>
              <a:pathLst>
                <a:path w="497205">
                  <a:moveTo>
                    <a:pt x="0" y="0"/>
                  </a:moveTo>
                  <a:lnTo>
                    <a:pt x="497199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1846" y="5198796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10" h="308610">
                  <a:moveTo>
                    <a:pt x="308535" y="179931"/>
                  </a:moveTo>
                  <a:lnTo>
                    <a:pt x="308535" y="128603"/>
                  </a:lnTo>
                  <a:lnTo>
                    <a:pt x="261793" y="118760"/>
                  </a:lnTo>
                  <a:lnTo>
                    <a:pt x="260033" y="113441"/>
                  </a:lnTo>
                  <a:lnTo>
                    <a:pt x="257897" y="108289"/>
                  </a:lnTo>
                  <a:lnTo>
                    <a:pt x="255395" y="103347"/>
                  </a:lnTo>
                  <a:lnTo>
                    <a:pt x="281499" y="63327"/>
                  </a:lnTo>
                  <a:lnTo>
                    <a:pt x="245207" y="27035"/>
                  </a:lnTo>
                  <a:lnTo>
                    <a:pt x="205187" y="53129"/>
                  </a:lnTo>
                  <a:lnTo>
                    <a:pt x="200245" y="50637"/>
                  </a:lnTo>
                  <a:lnTo>
                    <a:pt x="195093" y="48501"/>
                  </a:lnTo>
                  <a:lnTo>
                    <a:pt x="189774" y="46742"/>
                  </a:lnTo>
                  <a:lnTo>
                    <a:pt x="179931" y="0"/>
                  </a:lnTo>
                  <a:lnTo>
                    <a:pt x="128603" y="0"/>
                  </a:lnTo>
                  <a:lnTo>
                    <a:pt x="118760" y="46742"/>
                  </a:lnTo>
                  <a:lnTo>
                    <a:pt x="113441" y="48501"/>
                  </a:lnTo>
                  <a:lnTo>
                    <a:pt x="108289" y="50637"/>
                  </a:lnTo>
                  <a:lnTo>
                    <a:pt x="103347" y="53129"/>
                  </a:lnTo>
                  <a:lnTo>
                    <a:pt x="63327" y="27035"/>
                  </a:lnTo>
                  <a:lnTo>
                    <a:pt x="27035" y="63327"/>
                  </a:lnTo>
                  <a:lnTo>
                    <a:pt x="53139" y="103347"/>
                  </a:lnTo>
                  <a:lnTo>
                    <a:pt x="50647" y="108289"/>
                  </a:lnTo>
                  <a:lnTo>
                    <a:pt x="48501" y="113441"/>
                  </a:lnTo>
                  <a:lnTo>
                    <a:pt x="46742" y="118760"/>
                  </a:lnTo>
                  <a:lnTo>
                    <a:pt x="0" y="128603"/>
                  </a:lnTo>
                  <a:lnTo>
                    <a:pt x="0" y="179931"/>
                  </a:lnTo>
                  <a:lnTo>
                    <a:pt x="46742" y="189774"/>
                  </a:lnTo>
                  <a:lnTo>
                    <a:pt x="48501" y="195093"/>
                  </a:lnTo>
                  <a:lnTo>
                    <a:pt x="50647" y="200245"/>
                  </a:lnTo>
                  <a:lnTo>
                    <a:pt x="53139" y="205187"/>
                  </a:lnTo>
                  <a:lnTo>
                    <a:pt x="27035" y="245207"/>
                  </a:lnTo>
                  <a:lnTo>
                    <a:pt x="63327" y="281499"/>
                  </a:lnTo>
                  <a:lnTo>
                    <a:pt x="103347" y="255395"/>
                  </a:lnTo>
                  <a:lnTo>
                    <a:pt x="108289" y="257897"/>
                  </a:lnTo>
                  <a:lnTo>
                    <a:pt x="113441" y="260033"/>
                  </a:lnTo>
                  <a:lnTo>
                    <a:pt x="118760" y="261793"/>
                  </a:lnTo>
                  <a:lnTo>
                    <a:pt x="128603" y="308535"/>
                  </a:lnTo>
                  <a:lnTo>
                    <a:pt x="179931" y="308535"/>
                  </a:lnTo>
                  <a:lnTo>
                    <a:pt x="189774" y="261793"/>
                  </a:lnTo>
                  <a:lnTo>
                    <a:pt x="195093" y="260033"/>
                  </a:lnTo>
                  <a:lnTo>
                    <a:pt x="200245" y="257897"/>
                  </a:lnTo>
                  <a:lnTo>
                    <a:pt x="205187" y="255395"/>
                  </a:lnTo>
                  <a:lnTo>
                    <a:pt x="245207" y="281499"/>
                  </a:lnTo>
                  <a:lnTo>
                    <a:pt x="281499" y="245207"/>
                  </a:lnTo>
                  <a:lnTo>
                    <a:pt x="255395" y="205187"/>
                  </a:lnTo>
                  <a:lnTo>
                    <a:pt x="257897" y="200245"/>
                  </a:lnTo>
                  <a:lnTo>
                    <a:pt x="260033" y="195093"/>
                  </a:lnTo>
                  <a:lnTo>
                    <a:pt x="261793" y="189774"/>
                  </a:lnTo>
                  <a:lnTo>
                    <a:pt x="308535" y="179931"/>
                  </a:lnTo>
                  <a:close/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96830" y="5589808"/>
              <a:ext cx="160020" cy="60960"/>
            </a:xfrm>
            <a:custGeom>
              <a:avLst/>
              <a:gdLst/>
              <a:ahLst/>
              <a:cxnLst/>
              <a:rect l="l" t="t" r="r" b="b"/>
              <a:pathLst>
                <a:path w="160019" h="60960">
                  <a:moveTo>
                    <a:pt x="159984" y="60710"/>
                  </a:moveTo>
                  <a:lnTo>
                    <a:pt x="0" y="60710"/>
                  </a:lnTo>
                  <a:lnTo>
                    <a:pt x="0" y="0"/>
                  </a:lnTo>
                  <a:lnTo>
                    <a:pt x="159984" y="0"/>
                  </a:lnTo>
                  <a:lnTo>
                    <a:pt x="159984" y="60710"/>
                  </a:lnTo>
                  <a:close/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49137" y="5329177"/>
              <a:ext cx="615950" cy="422275"/>
            </a:xfrm>
            <a:custGeom>
              <a:avLst/>
              <a:gdLst/>
              <a:ahLst/>
              <a:cxnLst/>
              <a:rect l="l" t="t" r="r" b="b"/>
              <a:pathLst>
                <a:path w="615950" h="422275">
                  <a:moveTo>
                    <a:pt x="131880" y="247280"/>
                  </a:moveTo>
                  <a:lnTo>
                    <a:pt x="180706" y="198454"/>
                  </a:lnTo>
                  <a:lnTo>
                    <a:pt x="186423" y="192737"/>
                  </a:lnTo>
                  <a:lnTo>
                    <a:pt x="195648" y="192737"/>
                  </a:lnTo>
                  <a:lnTo>
                    <a:pt x="201355" y="198454"/>
                  </a:lnTo>
                  <a:lnTo>
                    <a:pt x="277363" y="274452"/>
                  </a:lnTo>
                  <a:lnTo>
                    <a:pt x="283080" y="280169"/>
                  </a:lnTo>
                  <a:lnTo>
                    <a:pt x="292305" y="280169"/>
                  </a:lnTo>
                  <a:lnTo>
                    <a:pt x="298011" y="274452"/>
                  </a:lnTo>
                  <a:lnTo>
                    <a:pt x="511754" y="60699"/>
                  </a:lnTo>
                  <a:lnTo>
                    <a:pt x="485775" y="60699"/>
                  </a:lnTo>
                  <a:lnTo>
                    <a:pt x="477399" y="60699"/>
                  </a:lnTo>
                  <a:lnTo>
                    <a:pt x="469807" y="57296"/>
                  </a:lnTo>
                  <a:lnTo>
                    <a:pt x="464320" y="51809"/>
                  </a:lnTo>
                  <a:lnTo>
                    <a:pt x="458834" y="46323"/>
                  </a:lnTo>
                  <a:lnTo>
                    <a:pt x="455431" y="38710"/>
                  </a:lnTo>
                  <a:lnTo>
                    <a:pt x="455431" y="30334"/>
                  </a:lnTo>
                  <a:lnTo>
                    <a:pt x="457816" y="18526"/>
                  </a:lnTo>
                  <a:lnTo>
                    <a:pt x="464320" y="8884"/>
                  </a:lnTo>
                  <a:lnTo>
                    <a:pt x="473966" y="2383"/>
                  </a:lnTo>
                  <a:lnTo>
                    <a:pt x="485775" y="0"/>
                  </a:lnTo>
                  <a:lnTo>
                    <a:pt x="585469" y="0"/>
                  </a:lnTo>
                  <a:lnTo>
                    <a:pt x="597127" y="2350"/>
                  </a:lnTo>
                  <a:lnTo>
                    <a:pt x="606646" y="8761"/>
                  </a:lnTo>
                  <a:lnTo>
                    <a:pt x="613063" y="18270"/>
                  </a:lnTo>
                  <a:lnTo>
                    <a:pt x="615415" y="29915"/>
                  </a:lnTo>
                  <a:lnTo>
                    <a:pt x="615415" y="129608"/>
                  </a:lnTo>
                  <a:lnTo>
                    <a:pt x="615415" y="138006"/>
                  </a:lnTo>
                  <a:lnTo>
                    <a:pt x="612012" y="145576"/>
                  </a:lnTo>
                  <a:lnTo>
                    <a:pt x="606526" y="151084"/>
                  </a:lnTo>
                  <a:lnTo>
                    <a:pt x="601039" y="156571"/>
                  </a:lnTo>
                  <a:lnTo>
                    <a:pt x="593426" y="159974"/>
                  </a:lnTo>
                  <a:lnTo>
                    <a:pt x="585050" y="159974"/>
                  </a:lnTo>
                  <a:lnTo>
                    <a:pt x="573237" y="157588"/>
                  </a:lnTo>
                  <a:lnTo>
                    <a:pt x="563584" y="151081"/>
                  </a:lnTo>
                  <a:lnTo>
                    <a:pt x="557073" y="141429"/>
                  </a:lnTo>
                  <a:lnTo>
                    <a:pt x="554684" y="129608"/>
                  </a:lnTo>
                  <a:lnTo>
                    <a:pt x="554684" y="103651"/>
                  </a:lnTo>
                  <a:lnTo>
                    <a:pt x="298011" y="360303"/>
                  </a:lnTo>
                  <a:lnTo>
                    <a:pt x="292305" y="366020"/>
                  </a:lnTo>
                  <a:lnTo>
                    <a:pt x="283080" y="366020"/>
                  </a:lnTo>
                  <a:lnTo>
                    <a:pt x="277384" y="360303"/>
                  </a:lnTo>
                  <a:lnTo>
                    <a:pt x="201355" y="284295"/>
                  </a:lnTo>
                  <a:lnTo>
                    <a:pt x="195648" y="278598"/>
                  </a:lnTo>
                  <a:lnTo>
                    <a:pt x="186423" y="278598"/>
                  </a:lnTo>
                  <a:lnTo>
                    <a:pt x="180706" y="284295"/>
                  </a:lnTo>
                  <a:lnTo>
                    <a:pt x="51809" y="413202"/>
                  </a:lnTo>
                  <a:lnTo>
                    <a:pt x="41775" y="419875"/>
                  </a:lnTo>
                  <a:lnTo>
                    <a:pt x="30357" y="422099"/>
                  </a:lnTo>
                  <a:lnTo>
                    <a:pt x="18935" y="419875"/>
                  </a:lnTo>
                  <a:lnTo>
                    <a:pt x="8889" y="413202"/>
                  </a:lnTo>
                  <a:lnTo>
                    <a:pt x="2952" y="407275"/>
                  </a:lnTo>
                  <a:lnTo>
                    <a:pt x="0" y="399516"/>
                  </a:lnTo>
                  <a:lnTo>
                    <a:pt x="0" y="391747"/>
                  </a:lnTo>
                  <a:lnTo>
                    <a:pt x="0" y="383967"/>
                  </a:lnTo>
                  <a:lnTo>
                    <a:pt x="2952" y="376208"/>
                  </a:lnTo>
                  <a:lnTo>
                    <a:pt x="8889" y="370271"/>
                  </a:lnTo>
                  <a:lnTo>
                    <a:pt x="79536" y="299624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50996" y="5856402"/>
              <a:ext cx="297815" cy="0"/>
            </a:xfrm>
            <a:custGeom>
              <a:avLst/>
              <a:gdLst/>
              <a:ahLst/>
              <a:cxnLst/>
              <a:rect l="l" t="t" r="r" b="b"/>
              <a:pathLst>
                <a:path w="297814">
                  <a:moveTo>
                    <a:pt x="0" y="0"/>
                  </a:moveTo>
                  <a:lnTo>
                    <a:pt x="297676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72191" y="578749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476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96832" y="5710170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284" y="0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33501" y="5961357"/>
              <a:ext cx="53340" cy="278765"/>
            </a:xfrm>
            <a:custGeom>
              <a:avLst/>
              <a:gdLst/>
              <a:ahLst/>
              <a:cxnLst/>
              <a:rect l="l" t="t" r="r" b="b"/>
              <a:pathLst>
                <a:path w="53339" h="278764">
                  <a:moveTo>
                    <a:pt x="26575" y="278242"/>
                  </a:moveTo>
                  <a:lnTo>
                    <a:pt x="16229" y="276154"/>
                  </a:lnTo>
                  <a:lnTo>
                    <a:pt x="7782" y="270460"/>
                  </a:lnTo>
                  <a:lnTo>
                    <a:pt x="2087" y="262013"/>
                  </a:lnTo>
                  <a:lnTo>
                    <a:pt x="0" y="251667"/>
                  </a:lnTo>
                  <a:lnTo>
                    <a:pt x="0" y="0"/>
                  </a:lnTo>
                  <a:lnTo>
                    <a:pt x="53150" y="0"/>
                  </a:lnTo>
                  <a:lnTo>
                    <a:pt x="53150" y="251667"/>
                  </a:lnTo>
                  <a:lnTo>
                    <a:pt x="51062" y="262013"/>
                  </a:lnTo>
                  <a:lnTo>
                    <a:pt x="45367" y="270460"/>
                  </a:lnTo>
                  <a:lnTo>
                    <a:pt x="36920" y="276154"/>
                  </a:lnTo>
                  <a:lnTo>
                    <a:pt x="26575" y="278242"/>
                  </a:lnTo>
                  <a:close/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31295" y="5961369"/>
              <a:ext cx="123189" cy="278765"/>
            </a:xfrm>
            <a:custGeom>
              <a:avLst/>
              <a:gdLst/>
              <a:ahLst/>
              <a:cxnLst/>
              <a:rect l="l" t="t" r="r" b="b"/>
              <a:pathLst>
                <a:path w="123189" h="278764">
                  <a:moveTo>
                    <a:pt x="123164" y="0"/>
                  </a:moveTo>
                  <a:lnTo>
                    <a:pt x="57166" y="258232"/>
                  </a:lnTo>
                  <a:lnTo>
                    <a:pt x="31408" y="278232"/>
                  </a:lnTo>
                  <a:lnTo>
                    <a:pt x="25984" y="278232"/>
                  </a:lnTo>
                  <a:lnTo>
                    <a:pt x="14036" y="275414"/>
                  </a:lnTo>
                  <a:lnTo>
                    <a:pt x="4989" y="267953"/>
                  </a:lnTo>
                  <a:lnTo>
                    <a:pt x="0" y="257342"/>
                  </a:lnTo>
                  <a:lnTo>
                    <a:pt x="226" y="245071"/>
                  </a:lnTo>
                  <a:lnTo>
                    <a:pt x="46423" y="64343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65687" y="5961357"/>
              <a:ext cx="123189" cy="278765"/>
            </a:xfrm>
            <a:custGeom>
              <a:avLst/>
              <a:gdLst/>
              <a:ahLst/>
              <a:cxnLst/>
              <a:rect l="l" t="t" r="r" b="b"/>
              <a:pathLst>
                <a:path w="123189" h="278764">
                  <a:moveTo>
                    <a:pt x="91756" y="278242"/>
                  </a:moveTo>
                  <a:lnTo>
                    <a:pt x="97190" y="278242"/>
                  </a:lnTo>
                  <a:lnTo>
                    <a:pt x="109137" y="275424"/>
                  </a:lnTo>
                  <a:lnTo>
                    <a:pt x="118180" y="267964"/>
                  </a:lnTo>
                  <a:lnTo>
                    <a:pt x="123166" y="257352"/>
                  </a:lnTo>
                  <a:lnTo>
                    <a:pt x="122938" y="245081"/>
                  </a:lnTo>
                  <a:lnTo>
                    <a:pt x="60301" y="0"/>
                  </a:lnTo>
                  <a:lnTo>
                    <a:pt x="0" y="0"/>
                  </a:lnTo>
                  <a:lnTo>
                    <a:pt x="66008" y="258243"/>
                  </a:lnTo>
                  <a:lnTo>
                    <a:pt x="91756" y="278242"/>
                  </a:lnTo>
                  <a:close/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09839" y="5865087"/>
              <a:ext cx="193040" cy="193040"/>
            </a:xfrm>
            <a:custGeom>
              <a:avLst/>
              <a:gdLst/>
              <a:ahLst/>
              <a:cxnLst/>
              <a:rect l="l" t="t" r="r" b="b"/>
              <a:pathLst>
                <a:path w="193039" h="193039">
                  <a:moveTo>
                    <a:pt x="192559" y="96279"/>
                  </a:moveTo>
                  <a:lnTo>
                    <a:pt x="184992" y="133759"/>
                  </a:lnTo>
                  <a:lnTo>
                    <a:pt x="164357" y="164362"/>
                  </a:lnTo>
                  <a:lnTo>
                    <a:pt x="133750" y="184994"/>
                  </a:lnTo>
                  <a:lnTo>
                    <a:pt x="96269" y="192559"/>
                  </a:lnTo>
                  <a:lnTo>
                    <a:pt x="88814" y="192559"/>
                  </a:lnTo>
                  <a:lnTo>
                    <a:pt x="44898" y="177720"/>
                  </a:lnTo>
                  <a:lnTo>
                    <a:pt x="5644" y="128841"/>
                  </a:lnTo>
                  <a:lnTo>
                    <a:pt x="0" y="96279"/>
                  </a:lnTo>
                  <a:lnTo>
                    <a:pt x="5644" y="63718"/>
                  </a:lnTo>
                  <a:lnTo>
                    <a:pt x="44898" y="14839"/>
                  </a:lnTo>
                  <a:lnTo>
                    <a:pt x="81547" y="858"/>
                  </a:lnTo>
                  <a:lnTo>
                    <a:pt x="88814" y="0"/>
                  </a:lnTo>
                  <a:lnTo>
                    <a:pt x="96269" y="0"/>
                  </a:lnTo>
                  <a:lnTo>
                    <a:pt x="133750" y="7566"/>
                  </a:lnTo>
                  <a:lnTo>
                    <a:pt x="164357" y="28200"/>
                  </a:lnTo>
                  <a:lnTo>
                    <a:pt x="184992" y="58804"/>
                  </a:lnTo>
                  <a:lnTo>
                    <a:pt x="192559" y="96279"/>
                  </a:lnTo>
                  <a:close/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06116" y="5940188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5">
                  <a:moveTo>
                    <a:pt x="0" y="0"/>
                  </a:moveTo>
                  <a:lnTo>
                    <a:pt x="0" y="42365"/>
                  </a:lnTo>
                </a:path>
              </a:pathLst>
            </a:custGeom>
            <a:ln w="314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6182791" y="5308745"/>
            <a:ext cx="867410" cy="867410"/>
          </a:xfrm>
          <a:custGeom>
            <a:avLst/>
            <a:gdLst/>
            <a:ahLst/>
            <a:cxnLst/>
            <a:rect l="l" t="t" r="r" b="b"/>
            <a:pathLst>
              <a:path w="867409" h="867410">
                <a:moveTo>
                  <a:pt x="447941" y="462394"/>
                </a:moveTo>
                <a:lnTo>
                  <a:pt x="445668" y="451142"/>
                </a:lnTo>
                <a:lnTo>
                  <a:pt x="439483" y="441960"/>
                </a:lnTo>
                <a:lnTo>
                  <a:pt x="430288" y="435762"/>
                </a:lnTo>
                <a:lnTo>
                  <a:pt x="419049" y="433489"/>
                </a:lnTo>
                <a:lnTo>
                  <a:pt x="419049" y="462394"/>
                </a:lnTo>
                <a:lnTo>
                  <a:pt x="419049" y="765835"/>
                </a:lnTo>
                <a:lnTo>
                  <a:pt x="390144" y="765835"/>
                </a:lnTo>
                <a:lnTo>
                  <a:pt x="390144" y="751395"/>
                </a:lnTo>
                <a:lnTo>
                  <a:pt x="385495" y="723506"/>
                </a:lnTo>
                <a:lnTo>
                  <a:pt x="372554" y="699147"/>
                </a:lnTo>
                <a:lnTo>
                  <a:pt x="366737" y="693585"/>
                </a:lnTo>
                <a:lnTo>
                  <a:pt x="361238" y="688327"/>
                </a:lnTo>
                <a:lnTo>
                  <a:pt x="361238" y="751395"/>
                </a:lnTo>
                <a:lnTo>
                  <a:pt x="361238" y="765835"/>
                </a:lnTo>
                <a:lnTo>
                  <a:pt x="158953" y="765835"/>
                </a:lnTo>
                <a:lnTo>
                  <a:pt x="158953" y="751395"/>
                </a:lnTo>
                <a:lnTo>
                  <a:pt x="163487" y="728891"/>
                </a:lnTo>
                <a:lnTo>
                  <a:pt x="175869" y="710526"/>
                </a:lnTo>
                <a:lnTo>
                  <a:pt x="194246" y="698131"/>
                </a:lnTo>
                <a:lnTo>
                  <a:pt x="216750" y="693585"/>
                </a:lnTo>
                <a:lnTo>
                  <a:pt x="303441" y="693585"/>
                </a:lnTo>
                <a:lnTo>
                  <a:pt x="325945" y="698131"/>
                </a:lnTo>
                <a:lnTo>
                  <a:pt x="344309" y="710526"/>
                </a:lnTo>
                <a:lnTo>
                  <a:pt x="356704" y="728891"/>
                </a:lnTo>
                <a:lnTo>
                  <a:pt x="361238" y="751395"/>
                </a:lnTo>
                <a:lnTo>
                  <a:pt x="361238" y="688327"/>
                </a:lnTo>
                <a:lnTo>
                  <a:pt x="352628" y="680085"/>
                </a:lnTo>
                <a:lnTo>
                  <a:pt x="327063" y="668045"/>
                </a:lnTo>
                <a:lnTo>
                  <a:pt x="329844" y="664692"/>
                </a:lnTo>
                <a:lnTo>
                  <a:pt x="346760" y="644398"/>
                </a:lnTo>
                <a:lnTo>
                  <a:pt x="358279" y="616546"/>
                </a:lnTo>
                <a:lnTo>
                  <a:pt x="361086" y="586549"/>
                </a:lnTo>
                <a:lnTo>
                  <a:pt x="354698" y="556437"/>
                </a:lnTo>
                <a:lnTo>
                  <a:pt x="339547" y="529628"/>
                </a:lnTo>
                <a:lnTo>
                  <a:pt x="332346" y="522871"/>
                </a:lnTo>
                <a:lnTo>
                  <a:pt x="332346" y="592442"/>
                </a:lnTo>
                <a:lnTo>
                  <a:pt x="326631" y="620560"/>
                </a:lnTo>
                <a:lnTo>
                  <a:pt x="311162" y="643509"/>
                </a:lnTo>
                <a:lnTo>
                  <a:pt x="288201" y="658990"/>
                </a:lnTo>
                <a:lnTo>
                  <a:pt x="260096" y="664692"/>
                </a:lnTo>
                <a:lnTo>
                  <a:pt x="231978" y="659015"/>
                </a:lnTo>
                <a:lnTo>
                  <a:pt x="208991" y="643509"/>
                </a:lnTo>
                <a:lnTo>
                  <a:pt x="193522" y="620547"/>
                </a:lnTo>
                <a:lnTo>
                  <a:pt x="187845" y="592442"/>
                </a:lnTo>
                <a:lnTo>
                  <a:pt x="193522" y="564324"/>
                </a:lnTo>
                <a:lnTo>
                  <a:pt x="209003" y="541350"/>
                </a:lnTo>
                <a:lnTo>
                  <a:pt x="231978" y="525868"/>
                </a:lnTo>
                <a:lnTo>
                  <a:pt x="260096" y="520192"/>
                </a:lnTo>
                <a:lnTo>
                  <a:pt x="288213" y="525868"/>
                </a:lnTo>
                <a:lnTo>
                  <a:pt x="311188" y="541350"/>
                </a:lnTo>
                <a:lnTo>
                  <a:pt x="326669" y="564324"/>
                </a:lnTo>
                <a:lnTo>
                  <a:pt x="332346" y="592442"/>
                </a:lnTo>
                <a:lnTo>
                  <a:pt x="332346" y="522871"/>
                </a:lnTo>
                <a:lnTo>
                  <a:pt x="329501" y="520192"/>
                </a:lnTo>
                <a:lnTo>
                  <a:pt x="317588" y="509016"/>
                </a:lnTo>
                <a:lnTo>
                  <a:pt x="290525" y="495769"/>
                </a:lnTo>
                <a:lnTo>
                  <a:pt x="260096" y="491083"/>
                </a:lnTo>
                <a:lnTo>
                  <a:pt x="229666" y="495769"/>
                </a:lnTo>
                <a:lnTo>
                  <a:pt x="202603" y="509016"/>
                </a:lnTo>
                <a:lnTo>
                  <a:pt x="180632" y="529628"/>
                </a:lnTo>
                <a:lnTo>
                  <a:pt x="165493" y="556437"/>
                </a:lnTo>
                <a:lnTo>
                  <a:pt x="159105" y="586549"/>
                </a:lnTo>
                <a:lnTo>
                  <a:pt x="161912" y="616546"/>
                </a:lnTo>
                <a:lnTo>
                  <a:pt x="173418" y="644398"/>
                </a:lnTo>
                <a:lnTo>
                  <a:pt x="193128" y="668045"/>
                </a:lnTo>
                <a:lnTo>
                  <a:pt x="167563" y="680085"/>
                </a:lnTo>
                <a:lnTo>
                  <a:pt x="147637" y="699147"/>
                </a:lnTo>
                <a:lnTo>
                  <a:pt x="134683" y="723506"/>
                </a:lnTo>
                <a:lnTo>
                  <a:pt x="130048" y="751395"/>
                </a:lnTo>
                <a:lnTo>
                  <a:pt x="130048" y="765835"/>
                </a:lnTo>
                <a:lnTo>
                  <a:pt x="101142" y="765835"/>
                </a:lnTo>
                <a:lnTo>
                  <a:pt x="101142" y="462394"/>
                </a:lnTo>
                <a:lnTo>
                  <a:pt x="419049" y="462394"/>
                </a:lnTo>
                <a:lnTo>
                  <a:pt x="419049" y="433489"/>
                </a:lnTo>
                <a:lnTo>
                  <a:pt x="101142" y="433489"/>
                </a:lnTo>
                <a:lnTo>
                  <a:pt x="89890" y="435762"/>
                </a:lnTo>
                <a:lnTo>
                  <a:pt x="80708" y="441960"/>
                </a:lnTo>
                <a:lnTo>
                  <a:pt x="74523" y="451142"/>
                </a:lnTo>
                <a:lnTo>
                  <a:pt x="72250" y="462394"/>
                </a:lnTo>
                <a:lnTo>
                  <a:pt x="72250" y="765835"/>
                </a:lnTo>
                <a:lnTo>
                  <a:pt x="74523" y="777087"/>
                </a:lnTo>
                <a:lnTo>
                  <a:pt x="80708" y="786269"/>
                </a:lnTo>
                <a:lnTo>
                  <a:pt x="89890" y="792467"/>
                </a:lnTo>
                <a:lnTo>
                  <a:pt x="101142" y="794740"/>
                </a:lnTo>
                <a:lnTo>
                  <a:pt x="419049" y="794740"/>
                </a:lnTo>
                <a:lnTo>
                  <a:pt x="430288" y="792467"/>
                </a:lnTo>
                <a:lnTo>
                  <a:pt x="439483" y="786269"/>
                </a:lnTo>
                <a:lnTo>
                  <a:pt x="445668" y="777087"/>
                </a:lnTo>
                <a:lnTo>
                  <a:pt x="447941" y="765835"/>
                </a:lnTo>
                <a:lnTo>
                  <a:pt x="447941" y="462394"/>
                </a:lnTo>
                <a:close/>
              </a:path>
              <a:path w="867409" h="867410">
                <a:moveTo>
                  <a:pt x="563537" y="685609"/>
                </a:moveTo>
                <a:lnTo>
                  <a:pt x="557072" y="679145"/>
                </a:lnTo>
                <a:lnTo>
                  <a:pt x="497763" y="679145"/>
                </a:lnTo>
                <a:lnTo>
                  <a:pt x="491286" y="685609"/>
                </a:lnTo>
                <a:lnTo>
                  <a:pt x="491286" y="701573"/>
                </a:lnTo>
                <a:lnTo>
                  <a:pt x="497763" y="708037"/>
                </a:lnTo>
                <a:lnTo>
                  <a:pt x="505739" y="708037"/>
                </a:lnTo>
                <a:lnTo>
                  <a:pt x="557072" y="708037"/>
                </a:lnTo>
                <a:lnTo>
                  <a:pt x="563537" y="701573"/>
                </a:lnTo>
                <a:lnTo>
                  <a:pt x="563537" y="685609"/>
                </a:lnTo>
                <a:close/>
              </a:path>
              <a:path w="867409" h="867410">
                <a:moveTo>
                  <a:pt x="592442" y="570014"/>
                </a:moveTo>
                <a:lnTo>
                  <a:pt x="585965" y="563537"/>
                </a:lnTo>
                <a:lnTo>
                  <a:pt x="497763" y="563537"/>
                </a:lnTo>
                <a:lnTo>
                  <a:pt x="491286" y="570014"/>
                </a:lnTo>
                <a:lnTo>
                  <a:pt x="491286" y="585978"/>
                </a:lnTo>
                <a:lnTo>
                  <a:pt x="497763" y="592442"/>
                </a:lnTo>
                <a:lnTo>
                  <a:pt x="505739" y="592442"/>
                </a:lnTo>
                <a:lnTo>
                  <a:pt x="585965" y="592442"/>
                </a:lnTo>
                <a:lnTo>
                  <a:pt x="592442" y="585978"/>
                </a:lnTo>
                <a:lnTo>
                  <a:pt x="592442" y="570014"/>
                </a:lnTo>
                <a:close/>
              </a:path>
              <a:path w="867409" h="867410">
                <a:moveTo>
                  <a:pt x="664692" y="627811"/>
                </a:moveTo>
                <a:lnTo>
                  <a:pt x="658215" y="621347"/>
                </a:lnTo>
                <a:lnTo>
                  <a:pt x="497763" y="621347"/>
                </a:lnTo>
                <a:lnTo>
                  <a:pt x="491286" y="627811"/>
                </a:lnTo>
                <a:lnTo>
                  <a:pt x="491286" y="643775"/>
                </a:lnTo>
                <a:lnTo>
                  <a:pt x="497763" y="650240"/>
                </a:lnTo>
                <a:lnTo>
                  <a:pt x="505739" y="650240"/>
                </a:lnTo>
                <a:lnTo>
                  <a:pt x="658215" y="650240"/>
                </a:lnTo>
                <a:lnTo>
                  <a:pt x="664692" y="643775"/>
                </a:lnTo>
                <a:lnTo>
                  <a:pt x="664692" y="627811"/>
                </a:lnTo>
                <a:close/>
              </a:path>
              <a:path w="867409" h="867410">
                <a:moveTo>
                  <a:pt x="708037" y="743407"/>
                </a:moveTo>
                <a:lnTo>
                  <a:pt x="701573" y="736942"/>
                </a:lnTo>
                <a:lnTo>
                  <a:pt x="693585" y="736942"/>
                </a:lnTo>
                <a:lnTo>
                  <a:pt x="497763" y="736942"/>
                </a:lnTo>
                <a:lnTo>
                  <a:pt x="491286" y="743407"/>
                </a:lnTo>
                <a:lnTo>
                  <a:pt x="491286" y="759371"/>
                </a:lnTo>
                <a:lnTo>
                  <a:pt x="497763" y="765835"/>
                </a:lnTo>
                <a:lnTo>
                  <a:pt x="701573" y="765835"/>
                </a:lnTo>
                <a:lnTo>
                  <a:pt x="708037" y="759371"/>
                </a:lnTo>
                <a:lnTo>
                  <a:pt x="708037" y="743407"/>
                </a:lnTo>
                <a:close/>
              </a:path>
              <a:path w="867409" h="867410">
                <a:moveTo>
                  <a:pt x="794740" y="468858"/>
                </a:moveTo>
                <a:lnTo>
                  <a:pt x="788263" y="462394"/>
                </a:lnTo>
                <a:lnTo>
                  <a:pt x="780288" y="462394"/>
                </a:lnTo>
                <a:lnTo>
                  <a:pt x="497763" y="462394"/>
                </a:lnTo>
                <a:lnTo>
                  <a:pt x="491286" y="468858"/>
                </a:lnTo>
                <a:lnTo>
                  <a:pt x="491286" y="484822"/>
                </a:lnTo>
                <a:lnTo>
                  <a:pt x="497763" y="491299"/>
                </a:lnTo>
                <a:lnTo>
                  <a:pt x="788263" y="491299"/>
                </a:lnTo>
                <a:lnTo>
                  <a:pt x="794740" y="484822"/>
                </a:lnTo>
                <a:lnTo>
                  <a:pt x="794740" y="468858"/>
                </a:lnTo>
                <a:close/>
              </a:path>
              <a:path w="867409" h="867410">
                <a:moveTo>
                  <a:pt x="866990" y="332346"/>
                </a:moveTo>
                <a:lnTo>
                  <a:pt x="861288" y="304241"/>
                </a:lnTo>
                <a:lnTo>
                  <a:pt x="851001" y="289001"/>
                </a:lnTo>
                <a:lnTo>
                  <a:pt x="845807" y="281279"/>
                </a:lnTo>
                <a:lnTo>
                  <a:pt x="838085" y="276085"/>
                </a:lnTo>
                <a:lnTo>
                  <a:pt x="838085" y="332346"/>
                </a:lnTo>
                <a:lnTo>
                  <a:pt x="838085" y="794740"/>
                </a:lnTo>
                <a:lnTo>
                  <a:pt x="834682" y="811606"/>
                </a:lnTo>
                <a:lnTo>
                  <a:pt x="825385" y="825385"/>
                </a:lnTo>
                <a:lnTo>
                  <a:pt x="811606" y="834682"/>
                </a:lnTo>
                <a:lnTo>
                  <a:pt x="794740" y="838085"/>
                </a:lnTo>
                <a:lnTo>
                  <a:pt x="72250" y="838085"/>
                </a:lnTo>
                <a:lnTo>
                  <a:pt x="55372" y="834682"/>
                </a:lnTo>
                <a:lnTo>
                  <a:pt x="41592" y="825385"/>
                </a:lnTo>
                <a:lnTo>
                  <a:pt x="32308" y="811606"/>
                </a:lnTo>
                <a:lnTo>
                  <a:pt x="28892" y="794740"/>
                </a:lnTo>
                <a:lnTo>
                  <a:pt x="28892" y="332346"/>
                </a:lnTo>
                <a:lnTo>
                  <a:pt x="32308" y="315468"/>
                </a:lnTo>
                <a:lnTo>
                  <a:pt x="41592" y="301688"/>
                </a:lnTo>
                <a:lnTo>
                  <a:pt x="55372" y="292404"/>
                </a:lnTo>
                <a:lnTo>
                  <a:pt x="72250" y="289001"/>
                </a:lnTo>
                <a:lnTo>
                  <a:pt x="260096" y="289001"/>
                </a:lnTo>
                <a:lnTo>
                  <a:pt x="260096" y="361238"/>
                </a:lnTo>
                <a:lnTo>
                  <a:pt x="263499" y="378117"/>
                </a:lnTo>
                <a:lnTo>
                  <a:pt x="272796" y="391896"/>
                </a:lnTo>
                <a:lnTo>
                  <a:pt x="286575" y="401193"/>
                </a:lnTo>
                <a:lnTo>
                  <a:pt x="303441" y="404596"/>
                </a:lnTo>
                <a:lnTo>
                  <a:pt x="563537" y="404596"/>
                </a:lnTo>
                <a:lnTo>
                  <a:pt x="603478" y="378117"/>
                </a:lnTo>
                <a:lnTo>
                  <a:pt x="606894" y="361238"/>
                </a:lnTo>
                <a:lnTo>
                  <a:pt x="606894" y="289001"/>
                </a:lnTo>
                <a:lnTo>
                  <a:pt x="794740" y="289001"/>
                </a:lnTo>
                <a:lnTo>
                  <a:pt x="811606" y="292404"/>
                </a:lnTo>
                <a:lnTo>
                  <a:pt x="825385" y="301688"/>
                </a:lnTo>
                <a:lnTo>
                  <a:pt x="834682" y="315468"/>
                </a:lnTo>
                <a:lnTo>
                  <a:pt x="838085" y="332346"/>
                </a:lnTo>
                <a:lnTo>
                  <a:pt x="838085" y="276085"/>
                </a:lnTo>
                <a:lnTo>
                  <a:pt x="822845" y="265798"/>
                </a:lnTo>
                <a:lnTo>
                  <a:pt x="794740" y="260096"/>
                </a:lnTo>
                <a:lnTo>
                  <a:pt x="577989" y="260096"/>
                </a:lnTo>
                <a:lnTo>
                  <a:pt x="577989" y="289001"/>
                </a:lnTo>
                <a:lnTo>
                  <a:pt x="577989" y="369227"/>
                </a:lnTo>
                <a:lnTo>
                  <a:pt x="571512" y="375691"/>
                </a:lnTo>
                <a:lnTo>
                  <a:pt x="295465" y="375691"/>
                </a:lnTo>
                <a:lnTo>
                  <a:pt x="288988" y="369227"/>
                </a:lnTo>
                <a:lnTo>
                  <a:pt x="288988" y="289001"/>
                </a:lnTo>
                <a:lnTo>
                  <a:pt x="317893" y="289001"/>
                </a:lnTo>
                <a:lnTo>
                  <a:pt x="317893" y="317893"/>
                </a:lnTo>
                <a:lnTo>
                  <a:pt x="320167" y="329145"/>
                </a:lnTo>
                <a:lnTo>
                  <a:pt x="326364" y="338328"/>
                </a:lnTo>
                <a:lnTo>
                  <a:pt x="335546" y="344525"/>
                </a:lnTo>
                <a:lnTo>
                  <a:pt x="346798" y="346798"/>
                </a:lnTo>
                <a:lnTo>
                  <a:pt x="520192" y="346798"/>
                </a:lnTo>
                <a:lnTo>
                  <a:pt x="531444" y="344525"/>
                </a:lnTo>
                <a:lnTo>
                  <a:pt x="540626" y="338328"/>
                </a:lnTo>
                <a:lnTo>
                  <a:pt x="546823" y="329145"/>
                </a:lnTo>
                <a:lnTo>
                  <a:pt x="549084" y="317893"/>
                </a:lnTo>
                <a:lnTo>
                  <a:pt x="549084" y="289001"/>
                </a:lnTo>
                <a:lnTo>
                  <a:pt x="577989" y="289001"/>
                </a:lnTo>
                <a:lnTo>
                  <a:pt x="577989" y="260096"/>
                </a:lnTo>
                <a:lnTo>
                  <a:pt x="549084" y="260096"/>
                </a:lnTo>
                <a:lnTo>
                  <a:pt x="549084" y="43345"/>
                </a:lnTo>
                <a:lnTo>
                  <a:pt x="522617" y="3403"/>
                </a:lnTo>
                <a:lnTo>
                  <a:pt x="520192" y="2921"/>
                </a:lnTo>
                <a:lnTo>
                  <a:pt x="520192" y="35369"/>
                </a:lnTo>
                <a:lnTo>
                  <a:pt x="520192" y="317893"/>
                </a:lnTo>
                <a:lnTo>
                  <a:pt x="346798" y="317893"/>
                </a:lnTo>
                <a:lnTo>
                  <a:pt x="346798" y="289001"/>
                </a:lnTo>
                <a:lnTo>
                  <a:pt x="346798" y="35369"/>
                </a:lnTo>
                <a:lnTo>
                  <a:pt x="353263" y="28892"/>
                </a:lnTo>
                <a:lnTo>
                  <a:pt x="513715" y="28892"/>
                </a:lnTo>
                <a:lnTo>
                  <a:pt x="520192" y="35369"/>
                </a:lnTo>
                <a:lnTo>
                  <a:pt x="520192" y="2921"/>
                </a:lnTo>
                <a:lnTo>
                  <a:pt x="505739" y="0"/>
                </a:lnTo>
                <a:lnTo>
                  <a:pt x="361238" y="0"/>
                </a:lnTo>
                <a:lnTo>
                  <a:pt x="344373" y="3403"/>
                </a:lnTo>
                <a:lnTo>
                  <a:pt x="330593" y="12700"/>
                </a:lnTo>
                <a:lnTo>
                  <a:pt x="321297" y="26479"/>
                </a:lnTo>
                <a:lnTo>
                  <a:pt x="317893" y="43345"/>
                </a:lnTo>
                <a:lnTo>
                  <a:pt x="317893" y="260096"/>
                </a:lnTo>
                <a:lnTo>
                  <a:pt x="72250" y="260096"/>
                </a:lnTo>
                <a:lnTo>
                  <a:pt x="44132" y="265798"/>
                </a:lnTo>
                <a:lnTo>
                  <a:pt x="21183" y="281279"/>
                </a:lnTo>
                <a:lnTo>
                  <a:pt x="5702" y="304241"/>
                </a:lnTo>
                <a:lnTo>
                  <a:pt x="0" y="332346"/>
                </a:lnTo>
                <a:lnTo>
                  <a:pt x="0" y="794740"/>
                </a:lnTo>
                <a:lnTo>
                  <a:pt x="5702" y="822845"/>
                </a:lnTo>
                <a:lnTo>
                  <a:pt x="21183" y="845794"/>
                </a:lnTo>
                <a:lnTo>
                  <a:pt x="44132" y="861288"/>
                </a:lnTo>
                <a:lnTo>
                  <a:pt x="72250" y="866990"/>
                </a:lnTo>
                <a:lnTo>
                  <a:pt x="794740" y="866990"/>
                </a:lnTo>
                <a:lnTo>
                  <a:pt x="822845" y="861288"/>
                </a:lnTo>
                <a:lnTo>
                  <a:pt x="845807" y="845794"/>
                </a:lnTo>
                <a:lnTo>
                  <a:pt x="851001" y="838085"/>
                </a:lnTo>
                <a:lnTo>
                  <a:pt x="861288" y="822845"/>
                </a:lnTo>
                <a:lnTo>
                  <a:pt x="866990" y="794740"/>
                </a:lnTo>
                <a:lnTo>
                  <a:pt x="866990" y="332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47083" y="5242693"/>
            <a:ext cx="680720" cy="1009650"/>
          </a:xfrm>
          <a:custGeom>
            <a:avLst/>
            <a:gdLst/>
            <a:ahLst/>
            <a:cxnLst/>
            <a:rect l="l" t="t" r="r" b="b"/>
            <a:pathLst>
              <a:path w="680720" h="1009650">
                <a:moveTo>
                  <a:pt x="338712" y="0"/>
                </a:moveTo>
                <a:lnTo>
                  <a:pt x="290033" y="7620"/>
                </a:lnTo>
                <a:lnTo>
                  <a:pt x="246256" y="25400"/>
                </a:lnTo>
                <a:lnTo>
                  <a:pt x="209142" y="54610"/>
                </a:lnTo>
                <a:lnTo>
                  <a:pt x="180452" y="91440"/>
                </a:lnTo>
                <a:lnTo>
                  <a:pt x="161947" y="134620"/>
                </a:lnTo>
                <a:lnTo>
                  <a:pt x="155387" y="184150"/>
                </a:lnTo>
                <a:lnTo>
                  <a:pt x="155387" y="240030"/>
                </a:lnTo>
                <a:lnTo>
                  <a:pt x="148840" y="248920"/>
                </a:lnTo>
                <a:lnTo>
                  <a:pt x="144062" y="259080"/>
                </a:lnTo>
                <a:lnTo>
                  <a:pt x="141135" y="269240"/>
                </a:lnTo>
                <a:lnTo>
                  <a:pt x="140142" y="279400"/>
                </a:lnTo>
                <a:lnTo>
                  <a:pt x="141600" y="293370"/>
                </a:lnTo>
                <a:lnTo>
                  <a:pt x="161953" y="327660"/>
                </a:lnTo>
                <a:lnTo>
                  <a:pt x="199543" y="342900"/>
                </a:lnTo>
                <a:lnTo>
                  <a:pt x="206002" y="369570"/>
                </a:lnTo>
                <a:lnTo>
                  <a:pt x="217689" y="394970"/>
                </a:lnTo>
                <a:lnTo>
                  <a:pt x="234167" y="417830"/>
                </a:lnTo>
                <a:lnTo>
                  <a:pt x="254997" y="435610"/>
                </a:lnTo>
                <a:lnTo>
                  <a:pt x="254997" y="474980"/>
                </a:lnTo>
                <a:lnTo>
                  <a:pt x="78070" y="543560"/>
                </a:lnTo>
                <a:lnTo>
                  <a:pt x="37837" y="571500"/>
                </a:lnTo>
                <a:lnTo>
                  <a:pt x="11749" y="608330"/>
                </a:lnTo>
                <a:lnTo>
                  <a:pt x="0" y="664210"/>
                </a:lnTo>
                <a:lnTo>
                  <a:pt x="0" y="972820"/>
                </a:lnTo>
                <a:lnTo>
                  <a:pt x="2970" y="986790"/>
                </a:lnTo>
                <a:lnTo>
                  <a:pt x="11067" y="999490"/>
                </a:lnTo>
                <a:lnTo>
                  <a:pt x="23067" y="1007110"/>
                </a:lnTo>
                <a:lnTo>
                  <a:pt x="37747" y="1009650"/>
                </a:lnTo>
                <a:lnTo>
                  <a:pt x="186842" y="1009650"/>
                </a:lnTo>
                <a:lnTo>
                  <a:pt x="193470" y="1003300"/>
                </a:lnTo>
                <a:lnTo>
                  <a:pt x="193470" y="986790"/>
                </a:lnTo>
                <a:lnTo>
                  <a:pt x="186842" y="980440"/>
                </a:lnTo>
                <a:lnTo>
                  <a:pt x="33245" y="980440"/>
                </a:lnTo>
                <a:lnTo>
                  <a:pt x="29580" y="976630"/>
                </a:lnTo>
                <a:lnTo>
                  <a:pt x="29580" y="664210"/>
                </a:lnTo>
                <a:lnTo>
                  <a:pt x="38415" y="622300"/>
                </a:lnTo>
                <a:lnTo>
                  <a:pt x="58110" y="593090"/>
                </a:lnTo>
                <a:lnTo>
                  <a:pt x="78454" y="576580"/>
                </a:lnTo>
                <a:lnTo>
                  <a:pt x="89232" y="571500"/>
                </a:lnTo>
                <a:lnTo>
                  <a:pt x="195397" y="529590"/>
                </a:lnTo>
                <a:lnTo>
                  <a:pt x="228144" y="529590"/>
                </a:lnTo>
                <a:lnTo>
                  <a:pt x="223103" y="519430"/>
                </a:lnTo>
                <a:lnTo>
                  <a:pt x="265101" y="502920"/>
                </a:lnTo>
                <a:lnTo>
                  <a:pt x="303135" y="502920"/>
                </a:lnTo>
                <a:lnTo>
                  <a:pt x="284577" y="480060"/>
                </a:lnTo>
                <a:lnTo>
                  <a:pt x="284577" y="452120"/>
                </a:lnTo>
                <a:lnTo>
                  <a:pt x="392568" y="452120"/>
                </a:lnTo>
                <a:lnTo>
                  <a:pt x="395830" y="450850"/>
                </a:lnTo>
                <a:lnTo>
                  <a:pt x="425421" y="450850"/>
                </a:lnTo>
                <a:lnTo>
                  <a:pt x="425421" y="434340"/>
                </a:lnTo>
                <a:lnTo>
                  <a:pt x="426711" y="433070"/>
                </a:lnTo>
                <a:lnTo>
                  <a:pt x="340513" y="433070"/>
                </a:lnTo>
                <a:lnTo>
                  <a:pt x="294466" y="424180"/>
                </a:lnTo>
                <a:lnTo>
                  <a:pt x="258920" y="400050"/>
                </a:lnTo>
                <a:lnTo>
                  <a:pt x="236019" y="365760"/>
                </a:lnTo>
                <a:lnTo>
                  <a:pt x="227909" y="323850"/>
                </a:lnTo>
                <a:lnTo>
                  <a:pt x="227909" y="312420"/>
                </a:lnTo>
                <a:lnTo>
                  <a:pt x="198318" y="312420"/>
                </a:lnTo>
                <a:lnTo>
                  <a:pt x="186597" y="308610"/>
                </a:lnTo>
                <a:lnTo>
                  <a:pt x="177573" y="300990"/>
                </a:lnTo>
                <a:lnTo>
                  <a:pt x="171772" y="290830"/>
                </a:lnTo>
                <a:lnTo>
                  <a:pt x="169722" y="279400"/>
                </a:lnTo>
                <a:lnTo>
                  <a:pt x="172012" y="267970"/>
                </a:lnTo>
                <a:lnTo>
                  <a:pt x="178213" y="259080"/>
                </a:lnTo>
                <a:lnTo>
                  <a:pt x="187317" y="251460"/>
                </a:lnTo>
                <a:lnTo>
                  <a:pt x="198318" y="247650"/>
                </a:lnTo>
                <a:lnTo>
                  <a:pt x="227909" y="247650"/>
                </a:lnTo>
                <a:lnTo>
                  <a:pt x="227909" y="227330"/>
                </a:lnTo>
                <a:lnTo>
                  <a:pt x="276127" y="226060"/>
                </a:lnTo>
                <a:lnTo>
                  <a:pt x="303488" y="220980"/>
                </a:lnTo>
                <a:lnTo>
                  <a:pt x="184978" y="220980"/>
                </a:lnTo>
                <a:lnTo>
                  <a:pt x="184978" y="184150"/>
                </a:lnTo>
                <a:lnTo>
                  <a:pt x="192828" y="135890"/>
                </a:lnTo>
                <a:lnTo>
                  <a:pt x="214678" y="92710"/>
                </a:lnTo>
                <a:lnTo>
                  <a:pt x="247976" y="59690"/>
                </a:lnTo>
                <a:lnTo>
                  <a:pt x="290171" y="38100"/>
                </a:lnTo>
                <a:lnTo>
                  <a:pt x="338712" y="30480"/>
                </a:lnTo>
                <a:lnTo>
                  <a:pt x="437619" y="30480"/>
                </a:lnTo>
                <a:lnTo>
                  <a:pt x="431165" y="25400"/>
                </a:lnTo>
                <a:lnTo>
                  <a:pt x="387390" y="7620"/>
                </a:lnTo>
                <a:lnTo>
                  <a:pt x="338712" y="0"/>
                </a:lnTo>
                <a:close/>
              </a:path>
              <a:path w="680720" h="1009650">
                <a:moveTo>
                  <a:pt x="673989" y="819150"/>
                </a:moveTo>
                <a:lnTo>
                  <a:pt x="657655" y="819150"/>
                </a:lnTo>
                <a:lnTo>
                  <a:pt x="651027" y="825500"/>
                </a:lnTo>
                <a:lnTo>
                  <a:pt x="651027" y="976630"/>
                </a:lnTo>
                <a:lnTo>
                  <a:pt x="647362" y="980440"/>
                </a:lnTo>
                <a:lnTo>
                  <a:pt x="239542" y="980440"/>
                </a:lnTo>
                <a:lnTo>
                  <a:pt x="232914" y="986790"/>
                </a:lnTo>
                <a:lnTo>
                  <a:pt x="232914" y="1003300"/>
                </a:lnTo>
                <a:lnTo>
                  <a:pt x="239542" y="1009650"/>
                </a:lnTo>
                <a:lnTo>
                  <a:pt x="642870" y="1009650"/>
                </a:lnTo>
                <a:lnTo>
                  <a:pt x="657550" y="1007110"/>
                </a:lnTo>
                <a:lnTo>
                  <a:pt x="669550" y="999490"/>
                </a:lnTo>
                <a:lnTo>
                  <a:pt x="677647" y="986790"/>
                </a:lnTo>
                <a:lnTo>
                  <a:pt x="680618" y="972820"/>
                </a:lnTo>
                <a:lnTo>
                  <a:pt x="680618" y="825500"/>
                </a:lnTo>
                <a:lnTo>
                  <a:pt x="673989" y="819150"/>
                </a:lnTo>
                <a:close/>
              </a:path>
              <a:path w="680720" h="1009650">
                <a:moveTo>
                  <a:pt x="140226" y="674370"/>
                </a:moveTo>
                <a:lnTo>
                  <a:pt x="123891" y="674370"/>
                </a:lnTo>
                <a:lnTo>
                  <a:pt x="117273" y="680720"/>
                </a:lnTo>
                <a:lnTo>
                  <a:pt x="117273" y="980440"/>
                </a:lnTo>
                <a:lnTo>
                  <a:pt x="146854" y="980440"/>
                </a:lnTo>
                <a:lnTo>
                  <a:pt x="146854" y="680720"/>
                </a:lnTo>
                <a:lnTo>
                  <a:pt x="140226" y="674370"/>
                </a:lnTo>
                <a:close/>
              </a:path>
              <a:path w="680720" h="1009650">
                <a:moveTo>
                  <a:pt x="394103" y="628650"/>
                </a:moveTo>
                <a:lnTo>
                  <a:pt x="286410" y="628650"/>
                </a:lnTo>
                <a:lnTo>
                  <a:pt x="298325" y="646430"/>
                </a:lnTo>
                <a:lnTo>
                  <a:pt x="254034" y="908050"/>
                </a:lnTo>
                <a:lnTo>
                  <a:pt x="252966" y="915670"/>
                </a:lnTo>
                <a:lnTo>
                  <a:pt x="255363" y="924560"/>
                </a:lnTo>
                <a:lnTo>
                  <a:pt x="306859" y="980440"/>
                </a:lnTo>
                <a:lnTo>
                  <a:pt x="373653" y="980440"/>
                </a:lnTo>
                <a:lnTo>
                  <a:pt x="379506" y="974090"/>
                </a:lnTo>
                <a:lnTo>
                  <a:pt x="340251" y="974090"/>
                </a:lnTo>
                <a:lnTo>
                  <a:pt x="283562" y="910590"/>
                </a:lnTo>
                <a:lnTo>
                  <a:pt x="326377" y="657860"/>
                </a:lnTo>
                <a:lnTo>
                  <a:pt x="384129" y="657860"/>
                </a:lnTo>
                <a:lnTo>
                  <a:pt x="382197" y="646430"/>
                </a:lnTo>
                <a:lnTo>
                  <a:pt x="394103" y="628650"/>
                </a:lnTo>
                <a:close/>
              </a:path>
              <a:path w="680720" h="1009650">
                <a:moveTo>
                  <a:pt x="556726" y="674370"/>
                </a:moveTo>
                <a:lnTo>
                  <a:pt x="540391" y="674370"/>
                </a:lnTo>
                <a:lnTo>
                  <a:pt x="533763" y="680720"/>
                </a:lnTo>
                <a:lnTo>
                  <a:pt x="533763" y="980440"/>
                </a:lnTo>
                <a:lnTo>
                  <a:pt x="563354" y="980440"/>
                </a:lnTo>
                <a:lnTo>
                  <a:pt x="563354" y="680720"/>
                </a:lnTo>
                <a:lnTo>
                  <a:pt x="556726" y="674370"/>
                </a:lnTo>
                <a:close/>
              </a:path>
              <a:path w="680720" h="1009650">
                <a:moveTo>
                  <a:pt x="384129" y="657860"/>
                </a:moveTo>
                <a:lnTo>
                  <a:pt x="354125" y="657860"/>
                </a:lnTo>
                <a:lnTo>
                  <a:pt x="396940" y="910590"/>
                </a:lnTo>
                <a:lnTo>
                  <a:pt x="340251" y="974090"/>
                </a:lnTo>
                <a:lnTo>
                  <a:pt x="379506" y="974090"/>
                </a:lnTo>
                <a:lnTo>
                  <a:pt x="425159" y="924560"/>
                </a:lnTo>
                <a:lnTo>
                  <a:pt x="427557" y="915670"/>
                </a:lnTo>
                <a:lnTo>
                  <a:pt x="426416" y="908050"/>
                </a:lnTo>
                <a:lnTo>
                  <a:pt x="384129" y="657860"/>
                </a:lnTo>
                <a:close/>
              </a:path>
              <a:path w="680720" h="1009650">
                <a:moveTo>
                  <a:pt x="566307" y="529590"/>
                </a:moveTo>
                <a:lnTo>
                  <a:pt x="485105" y="529590"/>
                </a:lnTo>
                <a:lnTo>
                  <a:pt x="591364" y="571500"/>
                </a:lnTo>
                <a:lnTo>
                  <a:pt x="602307" y="576580"/>
                </a:lnTo>
                <a:lnTo>
                  <a:pt x="622636" y="593090"/>
                </a:lnTo>
                <a:lnTo>
                  <a:pt x="642245" y="622300"/>
                </a:lnTo>
                <a:lnTo>
                  <a:pt x="651027" y="664210"/>
                </a:lnTo>
                <a:lnTo>
                  <a:pt x="651027" y="772160"/>
                </a:lnTo>
                <a:lnTo>
                  <a:pt x="657644" y="779780"/>
                </a:lnTo>
                <a:lnTo>
                  <a:pt x="673989" y="779780"/>
                </a:lnTo>
                <a:lnTo>
                  <a:pt x="680607" y="772160"/>
                </a:lnTo>
                <a:lnTo>
                  <a:pt x="680607" y="664210"/>
                </a:lnTo>
                <a:lnTo>
                  <a:pt x="668858" y="608330"/>
                </a:lnTo>
                <a:lnTo>
                  <a:pt x="642769" y="571500"/>
                </a:lnTo>
                <a:lnTo>
                  <a:pt x="616082" y="551180"/>
                </a:lnTo>
                <a:lnTo>
                  <a:pt x="602348" y="543560"/>
                </a:lnTo>
                <a:lnTo>
                  <a:pt x="566307" y="529590"/>
                </a:lnTo>
                <a:close/>
              </a:path>
              <a:path w="680720" h="1009650">
                <a:moveTo>
                  <a:pt x="228144" y="529590"/>
                </a:moveTo>
                <a:lnTo>
                  <a:pt x="195397" y="529590"/>
                </a:lnTo>
                <a:lnTo>
                  <a:pt x="242044" y="623570"/>
                </a:lnTo>
                <a:lnTo>
                  <a:pt x="246191" y="629920"/>
                </a:lnTo>
                <a:lnTo>
                  <a:pt x="251688" y="633730"/>
                </a:lnTo>
                <a:lnTo>
                  <a:pt x="258159" y="637540"/>
                </a:lnTo>
                <a:lnTo>
                  <a:pt x="274703" y="637540"/>
                </a:lnTo>
                <a:lnTo>
                  <a:pt x="286410" y="628650"/>
                </a:lnTo>
                <a:lnTo>
                  <a:pt x="321812" y="628650"/>
                </a:lnTo>
                <a:lnTo>
                  <a:pt x="310535" y="612140"/>
                </a:lnTo>
                <a:lnTo>
                  <a:pt x="317527" y="607060"/>
                </a:lnTo>
                <a:lnTo>
                  <a:pt x="266588" y="607060"/>
                </a:lnTo>
                <a:lnTo>
                  <a:pt x="228144" y="529590"/>
                </a:lnTo>
                <a:close/>
              </a:path>
              <a:path w="680720" h="1009650">
                <a:moveTo>
                  <a:pt x="391254" y="590550"/>
                </a:moveTo>
                <a:lnTo>
                  <a:pt x="340251" y="590550"/>
                </a:lnTo>
                <a:lnTo>
                  <a:pt x="369967" y="612140"/>
                </a:lnTo>
                <a:lnTo>
                  <a:pt x="358690" y="628650"/>
                </a:lnTo>
                <a:lnTo>
                  <a:pt x="394103" y="628650"/>
                </a:lnTo>
                <a:lnTo>
                  <a:pt x="400699" y="633730"/>
                </a:lnTo>
                <a:lnTo>
                  <a:pt x="405767" y="637540"/>
                </a:lnTo>
                <a:lnTo>
                  <a:pt x="422363" y="637540"/>
                </a:lnTo>
                <a:lnTo>
                  <a:pt x="428836" y="633730"/>
                </a:lnTo>
                <a:lnTo>
                  <a:pt x="434329" y="629920"/>
                </a:lnTo>
                <a:lnTo>
                  <a:pt x="438468" y="623570"/>
                </a:lnTo>
                <a:lnTo>
                  <a:pt x="446661" y="607060"/>
                </a:lnTo>
                <a:lnTo>
                  <a:pt x="413914" y="607060"/>
                </a:lnTo>
                <a:lnTo>
                  <a:pt x="391254" y="590550"/>
                </a:lnTo>
                <a:close/>
              </a:path>
              <a:path w="680720" h="1009650">
                <a:moveTo>
                  <a:pt x="303135" y="502920"/>
                </a:moveTo>
                <a:lnTo>
                  <a:pt x="265101" y="502920"/>
                </a:lnTo>
                <a:lnTo>
                  <a:pt x="318827" y="568960"/>
                </a:lnTo>
                <a:lnTo>
                  <a:pt x="266588" y="607060"/>
                </a:lnTo>
                <a:lnTo>
                  <a:pt x="317527" y="607060"/>
                </a:lnTo>
                <a:lnTo>
                  <a:pt x="340251" y="590550"/>
                </a:lnTo>
                <a:lnTo>
                  <a:pt x="391254" y="590550"/>
                </a:lnTo>
                <a:lnTo>
                  <a:pt x="361622" y="568960"/>
                </a:lnTo>
                <a:lnTo>
                  <a:pt x="378150" y="548640"/>
                </a:lnTo>
                <a:lnTo>
                  <a:pt x="340251" y="548640"/>
                </a:lnTo>
                <a:lnTo>
                  <a:pt x="303135" y="502920"/>
                </a:lnTo>
                <a:close/>
              </a:path>
              <a:path w="680720" h="1009650">
                <a:moveTo>
                  <a:pt x="497502" y="502920"/>
                </a:moveTo>
                <a:lnTo>
                  <a:pt x="415338" y="502920"/>
                </a:lnTo>
                <a:lnTo>
                  <a:pt x="457399" y="519430"/>
                </a:lnTo>
                <a:lnTo>
                  <a:pt x="413914" y="607060"/>
                </a:lnTo>
                <a:lnTo>
                  <a:pt x="446661" y="607060"/>
                </a:lnTo>
                <a:lnTo>
                  <a:pt x="485105" y="529590"/>
                </a:lnTo>
                <a:lnTo>
                  <a:pt x="566307" y="529590"/>
                </a:lnTo>
                <a:lnTo>
                  <a:pt x="497502" y="502920"/>
                </a:lnTo>
                <a:close/>
              </a:path>
              <a:path w="680720" h="1009650">
                <a:moveTo>
                  <a:pt x="425421" y="450850"/>
                </a:moveTo>
                <a:lnTo>
                  <a:pt x="395830" y="450850"/>
                </a:lnTo>
                <a:lnTo>
                  <a:pt x="395830" y="480060"/>
                </a:lnTo>
                <a:lnTo>
                  <a:pt x="340251" y="548640"/>
                </a:lnTo>
                <a:lnTo>
                  <a:pt x="378150" y="548640"/>
                </a:lnTo>
                <a:lnTo>
                  <a:pt x="415338" y="502920"/>
                </a:lnTo>
                <a:lnTo>
                  <a:pt x="497502" y="502920"/>
                </a:lnTo>
                <a:lnTo>
                  <a:pt x="425421" y="474980"/>
                </a:lnTo>
                <a:lnTo>
                  <a:pt x="425421" y="450850"/>
                </a:lnTo>
                <a:close/>
              </a:path>
              <a:path w="680720" h="1009650">
                <a:moveTo>
                  <a:pt x="392568" y="452120"/>
                </a:moveTo>
                <a:lnTo>
                  <a:pt x="284577" y="452120"/>
                </a:lnTo>
                <a:lnTo>
                  <a:pt x="298259" y="457200"/>
                </a:lnTo>
                <a:lnTo>
                  <a:pt x="326384" y="462280"/>
                </a:lnTo>
                <a:lnTo>
                  <a:pt x="340513" y="463550"/>
                </a:lnTo>
                <a:lnTo>
                  <a:pt x="354959" y="462280"/>
                </a:lnTo>
                <a:lnTo>
                  <a:pt x="369102" y="459740"/>
                </a:lnTo>
                <a:lnTo>
                  <a:pt x="382780" y="455930"/>
                </a:lnTo>
                <a:lnTo>
                  <a:pt x="392568" y="452120"/>
                </a:lnTo>
                <a:close/>
              </a:path>
              <a:path w="680720" h="1009650">
                <a:moveTo>
                  <a:pt x="453652" y="177800"/>
                </a:moveTo>
                <a:lnTo>
                  <a:pt x="412772" y="177800"/>
                </a:lnTo>
                <a:lnTo>
                  <a:pt x="437777" y="204470"/>
                </a:lnTo>
                <a:lnTo>
                  <a:pt x="445217" y="212090"/>
                </a:lnTo>
                <a:lnTo>
                  <a:pt x="449525" y="217170"/>
                </a:lnTo>
                <a:lnTo>
                  <a:pt x="449525" y="323850"/>
                </a:lnTo>
                <a:lnTo>
                  <a:pt x="440936" y="367030"/>
                </a:lnTo>
                <a:lnTo>
                  <a:pt x="417538" y="401320"/>
                </a:lnTo>
                <a:lnTo>
                  <a:pt x="382880" y="424180"/>
                </a:lnTo>
                <a:lnTo>
                  <a:pt x="340513" y="433070"/>
                </a:lnTo>
                <a:lnTo>
                  <a:pt x="426711" y="433070"/>
                </a:lnTo>
                <a:lnTo>
                  <a:pt x="444776" y="415290"/>
                </a:lnTo>
                <a:lnTo>
                  <a:pt x="460343" y="393700"/>
                </a:lnTo>
                <a:lnTo>
                  <a:pt x="471561" y="369570"/>
                </a:lnTo>
                <a:lnTo>
                  <a:pt x="477870" y="342900"/>
                </a:lnTo>
                <a:lnTo>
                  <a:pt x="488160" y="341630"/>
                </a:lnTo>
                <a:lnTo>
                  <a:pt x="524733" y="317500"/>
                </a:lnTo>
                <a:lnTo>
                  <a:pt x="527777" y="312420"/>
                </a:lnTo>
                <a:lnTo>
                  <a:pt x="479105" y="312420"/>
                </a:lnTo>
                <a:lnTo>
                  <a:pt x="479105" y="246380"/>
                </a:lnTo>
                <a:lnTo>
                  <a:pt x="527612" y="246380"/>
                </a:lnTo>
                <a:lnTo>
                  <a:pt x="522036" y="238760"/>
                </a:lnTo>
                <a:lnTo>
                  <a:pt x="522036" y="219710"/>
                </a:lnTo>
                <a:lnTo>
                  <a:pt x="492445" y="219710"/>
                </a:lnTo>
                <a:lnTo>
                  <a:pt x="483692" y="217170"/>
                </a:lnTo>
                <a:lnTo>
                  <a:pt x="479116" y="217170"/>
                </a:lnTo>
                <a:lnTo>
                  <a:pt x="478404" y="208280"/>
                </a:lnTo>
                <a:lnTo>
                  <a:pt x="473337" y="199390"/>
                </a:lnTo>
                <a:lnTo>
                  <a:pt x="459516" y="184150"/>
                </a:lnTo>
                <a:lnTo>
                  <a:pt x="453652" y="177800"/>
                </a:lnTo>
                <a:close/>
              </a:path>
              <a:path w="680720" h="1009650">
                <a:moveTo>
                  <a:pt x="227909" y="247650"/>
                </a:moveTo>
                <a:lnTo>
                  <a:pt x="198318" y="247650"/>
                </a:lnTo>
                <a:lnTo>
                  <a:pt x="198318" y="312420"/>
                </a:lnTo>
                <a:lnTo>
                  <a:pt x="227909" y="312420"/>
                </a:lnTo>
                <a:lnTo>
                  <a:pt x="227909" y="247650"/>
                </a:lnTo>
                <a:close/>
              </a:path>
              <a:path w="680720" h="1009650">
                <a:moveTo>
                  <a:pt x="527612" y="246380"/>
                </a:moveTo>
                <a:lnTo>
                  <a:pt x="479105" y="246380"/>
                </a:lnTo>
                <a:lnTo>
                  <a:pt x="490747" y="250190"/>
                </a:lnTo>
                <a:lnTo>
                  <a:pt x="499780" y="257810"/>
                </a:lnTo>
                <a:lnTo>
                  <a:pt x="505624" y="267970"/>
                </a:lnTo>
                <a:lnTo>
                  <a:pt x="507701" y="279400"/>
                </a:lnTo>
                <a:lnTo>
                  <a:pt x="506931" y="287020"/>
                </a:lnTo>
                <a:lnTo>
                  <a:pt x="479105" y="312420"/>
                </a:lnTo>
                <a:lnTo>
                  <a:pt x="527777" y="312420"/>
                </a:lnTo>
                <a:lnTo>
                  <a:pt x="531581" y="306070"/>
                </a:lnTo>
                <a:lnTo>
                  <a:pt x="535832" y="293370"/>
                </a:lnTo>
                <a:lnTo>
                  <a:pt x="537292" y="279400"/>
                </a:lnTo>
                <a:lnTo>
                  <a:pt x="536282" y="267970"/>
                </a:lnTo>
                <a:lnTo>
                  <a:pt x="533328" y="257810"/>
                </a:lnTo>
                <a:lnTo>
                  <a:pt x="528541" y="247650"/>
                </a:lnTo>
                <a:lnTo>
                  <a:pt x="527612" y="246380"/>
                </a:lnTo>
                <a:close/>
              </a:path>
              <a:path w="680720" h="1009650">
                <a:moveTo>
                  <a:pt x="416577" y="147320"/>
                </a:moveTo>
                <a:lnTo>
                  <a:pt x="407546" y="147320"/>
                </a:lnTo>
                <a:lnTo>
                  <a:pt x="398940" y="151130"/>
                </a:lnTo>
                <a:lnTo>
                  <a:pt x="358422" y="172720"/>
                </a:lnTo>
                <a:lnTo>
                  <a:pt x="315171" y="187960"/>
                </a:lnTo>
                <a:lnTo>
                  <a:pt x="270706" y="196850"/>
                </a:lnTo>
                <a:lnTo>
                  <a:pt x="226548" y="196850"/>
                </a:lnTo>
                <a:lnTo>
                  <a:pt x="217333" y="198120"/>
                </a:lnTo>
                <a:lnTo>
                  <a:pt x="209230" y="201930"/>
                </a:lnTo>
                <a:lnTo>
                  <a:pt x="202928" y="208280"/>
                </a:lnTo>
                <a:lnTo>
                  <a:pt x="199114" y="217170"/>
                </a:lnTo>
                <a:lnTo>
                  <a:pt x="194402" y="218440"/>
                </a:lnTo>
                <a:lnTo>
                  <a:pt x="189009" y="219710"/>
                </a:lnTo>
                <a:lnTo>
                  <a:pt x="184978" y="220980"/>
                </a:lnTo>
                <a:lnTo>
                  <a:pt x="303488" y="220980"/>
                </a:lnTo>
                <a:lnTo>
                  <a:pt x="324008" y="217170"/>
                </a:lnTo>
                <a:lnTo>
                  <a:pt x="370055" y="200660"/>
                </a:lnTo>
                <a:lnTo>
                  <a:pt x="412772" y="177800"/>
                </a:lnTo>
                <a:lnTo>
                  <a:pt x="453652" y="177800"/>
                </a:lnTo>
                <a:lnTo>
                  <a:pt x="432541" y="154940"/>
                </a:lnTo>
                <a:lnTo>
                  <a:pt x="425190" y="149860"/>
                </a:lnTo>
                <a:lnTo>
                  <a:pt x="416577" y="147320"/>
                </a:lnTo>
                <a:close/>
              </a:path>
              <a:path w="680720" h="1009650">
                <a:moveTo>
                  <a:pt x="437619" y="30480"/>
                </a:moveTo>
                <a:lnTo>
                  <a:pt x="338712" y="30480"/>
                </a:lnTo>
                <a:lnTo>
                  <a:pt x="387253" y="38100"/>
                </a:lnTo>
                <a:lnTo>
                  <a:pt x="429448" y="59690"/>
                </a:lnTo>
                <a:lnTo>
                  <a:pt x="462745" y="92710"/>
                </a:lnTo>
                <a:lnTo>
                  <a:pt x="484595" y="135890"/>
                </a:lnTo>
                <a:lnTo>
                  <a:pt x="492445" y="184150"/>
                </a:lnTo>
                <a:lnTo>
                  <a:pt x="492445" y="219710"/>
                </a:lnTo>
                <a:lnTo>
                  <a:pt x="522036" y="219710"/>
                </a:lnTo>
                <a:lnTo>
                  <a:pt x="522036" y="184150"/>
                </a:lnTo>
                <a:lnTo>
                  <a:pt x="515473" y="134620"/>
                </a:lnTo>
                <a:lnTo>
                  <a:pt x="496966" y="91440"/>
                </a:lnTo>
                <a:lnTo>
                  <a:pt x="468277" y="54610"/>
                </a:lnTo>
                <a:lnTo>
                  <a:pt x="437619" y="30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195298" y="7215941"/>
            <a:ext cx="3150235" cy="742315"/>
          </a:xfrm>
          <a:custGeom>
            <a:avLst/>
            <a:gdLst/>
            <a:ahLst/>
            <a:cxnLst/>
            <a:rect l="l" t="t" r="r" b="b"/>
            <a:pathLst>
              <a:path w="3150235" h="742315">
                <a:moveTo>
                  <a:pt x="2929921" y="0"/>
                </a:moveTo>
                <a:lnTo>
                  <a:pt x="219888" y="0"/>
                </a:lnTo>
                <a:lnTo>
                  <a:pt x="175573" y="4467"/>
                </a:lnTo>
                <a:lnTo>
                  <a:pt x="134297" y="17279"/>
                </a:lnTo>
                <a:lnTo>
                  <a:pt x="96946" y="37553"/>
                </a:lnTo>
                <a:lnTo>
                  <a:pt x="64403" y="64403"/>
                </a:lnTo>
                <a:lnTo>
                  <a:pt x="37553" y="96946"/>
                </a:lnTo>
                <a:lnTo>
                  <a:pt x="17279" y="134297"/>
                </a:lnTo>
                <a:lnTo>
                  <a:pt x="4467" y="175573"/>
                </a:lnTo>
                <a:lnTo>
                  <a:pt x="0" y="219888"/>
                </a:lnTo>
                <a:lnTo>
                  <a:pt x="0" y="522036"/>
                </a:lnTo>
                <a:lnTo>
                  <a:pt x="4467" y="566351"/>
                </a:lnTo>
                <a:lnTo>
                  <a:pt x="17279" y="607627"/>
                </a:lnTo>
                <a:lnTo>
                  <a:pt x="37553" y="644978"/>
                </a:lnTo>
                <a:lnTo>
                  <a:pt x="64403" y="677521"/>
                </a:lnTo>
                <a:lnTo>
                  <a:pt x="96946" y="704371"/>
                </a:lnTo>
                <a:lnTo>
                  <a:pt x="134297" y="724645"/>
                </a:lnTo>
                <a:lnTo>
                  <a:pt x="175573" y="737457"/>
                </a:lnTo>
                <a:lnTo>
                  <a:pt x="219888" y="741925"/>
                </a:lnTo>
                <a:lnTo>
                  <a:pt x="2929921" y="741925"/>
                </a:lnTo>
                <a:lnTo>
                  <a:pt x="2974236" y="737457"/>
                </a:lnTo>
                <a:lnTo>
                  <a:pt x="3015511" y="724645"/>
                </a:lnTo>
                <a:lnTo>
                  <a:pt x="3052863" y="704371"/>
                </a:lnTo>
                <a:lnTo>
                  <a:pt x="3085406" y="677521"/>
                </a:lnTo>
                <a:lnTo>
                  <a:pt x="3112256" y="644978"/>
                </a:lnTo>
                <a:lnTo>
                  <a:pt x="3132529" y="607627"/>
                </a:lnTo>
                <a:lnTo>
                  <a:pt x="3145342" y="566351"/>
                </a:lnTo>
                <a:lnTo>
                  <a:pt x="3149809" y="522036"/>
                </a:lnTo>
                <a:lnTo>
                  <a:pt x="3149809" y="219888"/>
                </a:lnTo>
                <a:lnTo>
                  <a:pt x="3145342" y="175573"/>
                </a:lnTo>
                <a:lnTo>
                  <a:pt x="3132529" y="134297"/>
                </a:lnTo>
                <a:lnTo>
                  <a:pt x="3112256" y="96946"/>
                </a:lnTo>
                <a:lnTo>
                  <a:pt x="3085406" y="64403"/>
                </a:lnTo>
                <a:lnTo>
                  <a:pt x="3052863" y="37553"/>
                </a:lnTo>
                <a:lnTo>
                  <a:pt x="3015511" y="17279"/>
                </a:lnTo>
                <a:lnTo>
                  <a:pt x="2974236" y="4467"/>
                </a:lnTo>
                <a:lnTo>
                  <a:pt x="2929921" y="0"/>
                </a:lnTo>
                <a:close/>
              </a:path>
            </a:pathLst>
          </a:custGeom>
          <a:solidFill>
            <a:srgbClr val="002C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254376" y="7438018"/>
            <a:ext cx="10318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FFFFFF"/>
                </a:solidFill>
                <a:latin typeface="Outfit"/>
                <a:cs typeface="Outfit"/>
              </a:rPr>
              <a:t>Start</a:t>
            </a:r>
            <a:r>
              <a:rPr sz="1450" b="1" spc="4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Outfit"/>
                <a:cs typeface="Outfit"/>
              </a:rPr>
              <a:t>Demo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062180" y="7215941"/>
            <a:ext cx="3150235" cy="742315"/>
          </a:xfrm>
          <a:custGeom>
            <a:avLst/>
            <a:gdLst/>
            <a:ahLst/>
            <a:cxnLst/>
            <a:rect l="l" t="t" r="r" b="b"/>
            <a:pathLst>
              <a:path w="3150234" h="742315">
                <a:moveTo>
                  <a:pt x="2929921" y="0"/>
                </a:moveTo>
                <a:lnTo>
                  <a:pt x="219888" y="0"/>
                </a:lnTo>
                <a:lnTo>
                  <a:pt x="175573" y="4467"/>
                </a:lnTo>
                <a:lnTo>
                  <a:pt x="134297" y="17279"/>
                </a:lnTo>
                <a:lnTo>
                  <a:pt x="96946" y="37553"/>
                </a:lnTo>
                <a:lnTo>
                  <a:pt x="64403" y="64403"/>
                </a:lnTo>
                <a:lnTo>
                  <a:pt x="37553" y="96946"/>
                </a:lnTo>
                <a:lnTo>
                  <a:pt x="17279" y="134297"/>
                </a:lnTo>
                <a:lnTo>
                  <a:pt x="4467" y="175573"/>
                </a:lnTo>
                <a:lnTo>
                  <a:pt x="0" y="219888"/>
                </a:lnTo>
                <a:lnTo>
                  <a:pt x="0" y="522036"/>
                </a:lnTo>
                <a:lnTo>
                  <a:pt x="4467" y="566351"/>
                </a:lnTo>
                <a:lnTo>
                  <a:pt x="17279" y="607627"/>
                </a:lnTo>
                <a:lnTo>
                  <a:pt x="37553" y="644978"/>
                </a:lnTo>
                <a:lnTo>
                  <a:pt x="64403" y="677521"/>
                </a:lnTo>
                <a:lnTo>
                  <a:pt x="96946" y="704371"/>
                </a:lnTo>
                <a:lnTo>
                  <a:pt x="134297" y="724645"/>
                </a:lnTo>
                <a:lnTo>
                  <a:pt x="175573" y="737457"/>
                </a:lnTo>
                <a:lnTo>
                  <a:pt x="219888" y="741925"/>
                </a:lnTo>
                <a:lnTo>
                  <a:pt x="2929921" y="741925"/>
                </a:lnTo>
                <a:lnTo>
                  <a:pt x="2974236" y="737457"/>
                </a:lnTo>
                <a:lnTo>
                  <a:pt x="3015511" y="724645"/>
                </a:lnTo>
                <a:lnTo>
                  <a:pt x="3052863" y="704371"/>
                </a:lnTo>
                <a:lnTo>
                  <a:pt x="3085406" y="677521"/>
                </a:lnTo>
                <a:lnTo>
                  <a:pt x="3112256" y="644978"/>
                </a:lnTo>
                <a:lnTo>
                  <a:pt x="3132529" y="607627"/>
                </a:lnTo>
                <a:lnTo>
                  <a:pt x="3145342" y="566351"/>
                </a:lnTo>
                <a:lnTo>
                  <a:pt x="3149809" y="522036"/>
                </a:lnTo>
                <a:lnTo>
                  <a:pt x="3149809" y="219888"/>
                </a:lnTo>
                <a:lnTo>
                  <a:pt x="3145342" y="175573"/>
                </a:lnTo>
                <a:lnTo>
                  <a:pt x="3132529" y="134297"/>
                </a:lnTo>
                <a:lnTo>
                  <a:pt x="3112256" y="96946"/>
                </a:lnTo>
                <a:lnTo>
                  <a:pt x="3085406" y="64403"/>
                </a:lnTo>
                <a:lnTo>
                  <a:pt x="3052863" y="37553"/>
                </a:lnTo>
                <a:lnTo>
                  <a:pt x="3015511" y="17279"/>
                </a:lnTo>
                <a:lnTo>
                  <a:pt x="2974236" y="4467"/>
                </a:lnTo>
                <a:lnTo>
                  <a:pt x="2929921" y="0"/>
                </a:lnTo>
                <a:close/>
              </a:path>
            </a:pathLst>
          </a:custGeom>
          <a:solidFill>
            <a:srgbClr val="002C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121258" y="7438018"/>
            <a:ext cx="10318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FFFFFF"/>
                </a:solidFill>
                <a:latin typeface="Outfit"/>
                <a:cs typeface="Outfit"/>
              </a:rPr>
              <a:t>Start</a:t>
            </a:r>
            <a:r>
              <a:rPr sz="1450" b="1" spc="4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Outfit"/>
                <a:cs typeface="Outfit"/>
              </a:rPr>
              <a:t>Demo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993799" y="7215941"/>
            <a:ext cx="3150235" cy="742315"/>
          </a:xfrm>
          <a:custGeom>
            <a:avLst/>
            <a:gdLst/>
            <a:ahLst/>
            <a:cxnLst/>
            <a:rect l="l" t="t" r="r" b="b"/>
            <a:pathLst>
              <a:path w="3150234" h="742315">
                <a:moveTo>
                  <a:pt x="2929921" y="0"/>
                </a:moveTo>
                <a:lnTo>
                  <a:pt x="219888" y="0"/>
                </a:lnTo>
                <a:lnTo>
                  <a:pt x="175573" y="4467"/>
                </a:lnTo>
                <a:lnTo>
                  <a:pt x="134297" y="17279"/>
                </a:lnTo>
                <a:lnTo>
                  <a:pt x="96946" y="37553"/>
                </a:lnTo>
                <a:lnTo>
                  <a:pt x="64403" y="64403"/>
                </a:lnTo>
                <a:lnTo>
                  <a:pt x="37553" y="96946"/>
                </a:lnTo>
                <a:lnTo>
                  <a:pt x="17279" y="134297"/>
                </a:lnTo>
                <a:lnTo>
                  <a:pt x="4467" y="175573"/>
                </a:lnTo>
                <a:lnTo>
                  <a:pt x="0" y="219888"/>
                </a:lnTo>
                <a:lnTo>
                  <a:pt x="0" y="522036"/>
                </a:lnTo>
                <a:lnTo>
                  <a:pt x="4467" y="566351"/>
                </a:lnTo>
                <a:lnTo>
                  <a:pt x="17279" y="607627"/>
                </a:lnTo>
                <a:lnTo>
                  <a:pt x="37553" y="644978"/>
                </a:lnTo>
                <a:lnTo>
                  <a:pt x="64403" y="677521"/>
                </a:lnTo>
                <a:lnTo>
                  <a:pt x="96946" y="704371"/>
                </a:lnTo>
                <a:lnTo>
                  <a:pt x="134297" y="724645"/>
                </a:lnTo>
                <a:lnTo>
                  <a:pt x="175573" y="737457"/>
                </a:lnTo>
                <a:lnTo>
                  <a:pt x="219888" y="741925"/>
                </a:lnTo>
                <a:lnTo>
                  <a:pt x="2929921" y="741925"/>
                </a:lnTo>
                <a:lnTo>
                  <a:pt x="2974236" y="737457"/>
                </a:lnTo>
                <a:lnTo>
                  <a:pt x="3015511" y="724645"/>
                </a:lnTo>
                <a:lnTo>
                  <a:pt x="3052863" y="704371"/>
                </a:lnTo>
                <a:lnTo>
                  <a:pt x="3085406" y="677521"/>
                </a:lnTo>
                <a:lnTo>
                  <a:pt x="3112256" y="644978"/>
                </a:lnTo>
                <a:lnTo>
                  <a:pt x="3132529" y="607627"/>
                </a:lnTo>
                <a:lnTo>
                  <a:pt x="3145342" y="566351"/>
                </a:lnTo>
                <a:lnTo>
                  <a:pt x="3149809" y="522036"/>
                </a:lnTo>
                <a:lnTo>
                  <a:pt x="3149809" y="219888"/>
                </a:lnTo>
                <a:lnTo>
                  <a:pt x="3145342" y="175573"/>
                </a:lnTo>
                <a:lnTo>
                  <a:pt x="3132529" y="134297"/>
                </a:lnTo>
                <a:lnTo>
                  <a:pt x="3112256" y="96946"/>
                </a:lnTo>
                <a:lnTo>
                  <a:pt x="3085406" y="64403"/>
                </a:lnTo>
                <a:lnTo>
                  <a:pt x="3052863" y="37553"/>
                </a:lnTo>
                <a:lnTo>
                  <a:pt x="3015511" y="17279"/>
                </a:lnTo>
                <a:lnTo>
                  <a:pt x="2974236" y="4467"/>
                </a:lnTo>
                <a:lnTo>
                  <a:pt x="2929921" y="0"/>
                </a:lnTo>
                <a:close/>
              </a:path>
            </a:pathLst>
          </a:custGeom>
          <a:solidFill>
            <a:srgbClr val="002C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052877" y="7438018"/>
            <a:ext cx="10318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FFFFFF"/>
                </a:solidFill>
                <a:latin typeface="Outfit"/>
                <a:cs typeface="Outfit"/>
              </a:rPr>
              <a:t>Start</a:t>
            </a:r>
            <a:r>
              <a:rPr sz="1450" b="1" spc="4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Outfit"/>
                <a:cs typeface="Outfit"/>
              </a:rPr>
              <a:t>Demo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4647" y="2366420"/>
            <a:ext cx="15769152" cy="73837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4388" y="1994830"/>
            <a:ext cx="2809875" cy="893444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DEMOS</a:t>
            </a:r>
            <a:r>
              <a:rPr sz="1400" b="0" spc="27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WORKFLOWS</a:t>
            </a:r>
            <a:endParaRPr sz="140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EI </a:t>
            </a:r>
            <a:r>
              <a:rPr sz="3950" b="1" spc="-85" dirty="0">
                <a:solidFill>
                  <a:srgbClr val="002C4B"/>
                </a:solidFill>
                <a:latin typeface="Outfit"/>
                <a:cs typeface="Outfit"/>
              </a:rPr>
              <a:t>Workflow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3686810" cy="134937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DEMOS</a:t>
            </a:r>
            <a:r>
              <a:rPr sz="1400" b="0" spc="27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WORKFLOWS</a:t>
            </a:r>
            <a:endParaRPr sz="140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spc="-60" dirty="0">
                <a:solidFill>
                  <a:srgbClr val="002C4B"/>
                </a:solidFill>
                <a:latin typeface="Outfit"/>
                <a:cs typeface="Outfit"/>
              </a:rPr>
              <a:t>Trusted</a:t>
            </a:r>
            <a:r>
              <a:rPr sz="3950" b="1" spc="-8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Partner</a:t>
            </a:r>
            <a:endParaRPr sz="3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Award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 Winning</a:t>
            </a:r>
            <a:r>
              <a:rPr sz="1950" b="1" spc="-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Tech</a:t>
            </a:r>
            <a:endParaRPr sz="1950">
              <a:latin typeface="Outfit"/>
              <a:cs typeface="Outfi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71847" y="2281978"/>
            <a:ext cx="5785164" cy="56769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4388" y="4317860"/>
            <a:ext cx="2433320" cy="1282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EN</a:t>
            </a:r>
            <a:r>
              <a:rPr sz="140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200660" marR="271780" indent="-188595">
              <a:lnSpc>
                <a:spcPct val="131400"/>
              </a:lnSpc>
              <a:spcBef>
                <a:spcPts val="955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Supplier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Event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Owners (2019)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Supplier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to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Exhibitions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(2019,</a:t>
            </a:r>
            <a:endParaRPr sz="1150">
              <a:latin typeface="Roboto"/>
              <a:cs typeface="Roboto"/>
            </a:endParaRPr>
          </a:p>
          <a:p>
            <a:pPr marL="200660">
              <a:lnSpc>
                <a:spcPct val="100000"/>
              </a:lnSpc>
              <a:spcBef>
                <a:spcPts val="430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2018,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2017)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43816" y="4317860"/>
            <a:ext cx="1793875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EN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ELITE</a:t>
            </a:r>
            <a:r>
              <a:rPr sz="140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Registration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(2017)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0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Tech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(2017)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65141" y="5413659"/>
            <a:ext cx="2606040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r>
              <a:rPr sz="1400" b="1" spc="-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TECH</a:t>
            </a:r>
            <a:r>
              <a:rPr sz="1400" b="1" spc="-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Exhibition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Tech</a:t>
            </a:r>
            <a:r>
              <a:rPr sz="1150" spc="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(2017)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Visitor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Registration</a:t>
            </a:r>
            <a:r>
              <a:rPr sz="115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Tech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(2017)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5141" y="6715410"/>
            <a:ext cx="198882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UK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 GRAPHICS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35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Innovation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Award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(2022)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0894" y="5450150"/>
            <a:ext cx="2596515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MIDDLE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 EAST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r>
              <a:rPr sz="1400" b="1" spc="-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35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Supplier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Year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(2022)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4388" y="6050561"/>
            <a:ext cx="2496820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AEO</a:t>
            </a:r>
            <a:r>
              <a:rPr sz="140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Innovation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Award</a:t>
            </a:r>
            <a:r>
              <a:rPr sz="115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(2018)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 Use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Tech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(2018)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Supplier</a:t>
            </a:r>
            <a:r>
              <a:rPr sz="115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Team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Year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(2022)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Best</a:t>
            </a:r>
            <a:r>
              <a:rPr sz="115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Supplier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Last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100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 Years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4639" y="4318038"/>
            <a:ext cx="2145030" cy="59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002C4B"/>
                </a:solidFill>
                <a:latin typeface="Outfit"/>
                <a:cs typeface="Outfit"/>
              </a:rPr>
              <a:t>ESSA</a:t>
            </a:r>
            <a:r>
              <a:rPr sz="1400" b="1" spc="-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AWARDS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1150" spc="2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150" spc="-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Innovation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15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The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Year</a:t>
            </a:r>
            <a:r>
              <a:rPr sz="1150" spc="-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(2018)</a:t>
            </a:r>
            <a:endParaRPr sz="1150">
              <a:latin typeface="Roboto"/>
              <a:cs typeface="Robo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161" y="8775936"/>
            <a:ext cx="943810" cy="5678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9032" y="8555858"/>
            <a:ext cx="968556" cy="9685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1569" y="8872296"/>
            <a:ext cx="1275646" cy="30381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81052" y="8701806"/>
            <a:ext cx="1088309" cy="64478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48767" y="8659422"/>
            <a:ext cx="803577" cy="72956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20451" y="8693473"/>
            <a:ext cx="619261" cy="66145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031045" y="8725785"/>
            <a:ext cx="2001007" cy="62032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79576" y="8828642"/>
            <a:ext cx="1627486" cy="53750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429057" y="8718490"/>
            <a:ext cx="1771098" cy="64326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366328"/>
            <a:ext cx="17193260" cy="2863850"/>
          </a:xfrm>
          <a:custGeom>
            <a:avLst/>
            <a:gdLst/>
            <a:ahLst/>
            <a:cxnLst/>
            <a:rect l="l" t="t" r="r" b="b"/>
            <a:pathLst>
              <a:path w="17193260" h="2863850">
                <a:moveTo>
                  <a:pt x="16931421" y="0"/>
                </a:moveTo>
                <a:lnTo>
                  <a:pt x="0" y="0"/>
                </a:lnTo>
                <a:lnTo>
                  <a:pt x="0" y="2863787"/>
                </a:lnTo>
                <a:lnTo>
                  <a:pt x="16931421" y="2863787"/>
                </a:lnTo>
                <a:lnTo>
                  <a:pt x="16978475" y="2859569"/>
                </a:lnTo>
                <a:lnTo>
                  <a:pt x="17022761" y="2847409"/>
                </a:lnTo>
                <a:lnTo>
                  <a:pt x="17063542" y="2828047"/>
                </a:lnTo>
                <a:lnTo>
                  <a:pt x="17100077" y="2802221"/>
                </a:lnTo>
                <a:lnTo>
                  <a:pt x="17131627" y="2770670"/>
                </a:lnTo>
                <a:lnTo>
                  <a:pt x="17157453" y="2734135"/>
                </a:lnTo>
                <a:lnTo>
                  <a:pt x="17176816" y="2693355"/>
                </a:lnTo>
                <a:lnTo>
                  <a:pt x="17188976" y="2649068"/>
                </a:lnTo>
                <a:lnTo>
                  <a:pt x="17193193" y="2602015"/>
                </a:lnTo>
                <a:lnTo>
                  <a:pt x="17193193" y="261772"/>
                </a:lnTo>
                <a:lnTo>
                  <a:pt x="17188976" y="214718"/>
                </a:lnTo>
                <a:lnTo>
                  <a:pt x="17176816" y="170431"/>
                </a:lnTo>
                <a:lnTo>
                  <a:pt x="17157453" y="129651"/>
                </a:lnTo>
                <a:lnTo>
                  <a:pt x="17131627" y="93116"/>
                </a:lnTo>
                <a:lnTo>
                  <a:pt x="17100077" y="61565"/>
                </a:lnTo>
                <a:lnTo>
                  <a:pt x="17063542" y="35739"/>
                </a:lnTo>
                <a:lnTo>
                  <a:pt x="17022761" y="16377"/>
                </a:lnTo>
                <a:lnTo>
                  <a:pt x="16978475" y="4217"/>
                </a:lnTo>
                <a:lnTo>
                  <a:pt x="16931421" y="0"/>
                </a:lnTo>
                <a:close/>
              </a:path>
            </a:pathLst>
          </a:custGeom>
          <a:solidFill>
            <a:srgbClr val="002C4B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4388" y="2186186"/>
            <a:ext cx="255905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r>
              <a:rPr sz="3950" b="1" spc="-1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25" dirty="0">
                <a:solidFill>
                  <a:srgbClr val="002C4B"/>
                </a:solidFill>
                <a:latin typeface="Outfit"/>
                <a:cs typeface="Outfit"/>
              </a:rPr>
              <a:t>Us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6038288"/>
            <a:ext cx="3395345" cy="1365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For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more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lang="en-GB" sz="1950" b="0" dirty="0" err="1">
                <a:solidFill>
                  <a:srgbClr val="002C4B"/>
                </a:solidFill>
                <a:latin typeface="Outfit Light"/>
                <a:cs typeface="Outfit Light"/>
              </a:rPr>
              <a:t>informa</a:t>
            </a:r>
            <a:r>
              <a:rPr sz="1950" b="0" dirty="0" err="1">
                <a:solidFill>
                  <a:srgbClr val="002C4B"/>
                </a:solidFill>
                <a:latin typeface="Outfit Light"/>
                <a:cs typeface="Outfit Light"/>
              </a:rPr>
              <a:t>tion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, or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to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answer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any</a:t>
            </a:r>
            <a:r>
              <a:rPr sz="1950" b="0" spc="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questions</a:t>
            </a:r>
            <a:r>
              <a:rPr sz="1950" b="0" spc="3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you</a:t>
            </a:r>
            <a:r>
              <a:rPr sz="1950" b="0" spc="3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may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have,</a:t>
            </a:r>
            <a:r>
              <a:rPr sz="1950" b="0" spc="2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please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contact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our</a:t>
            </a:r>
            <a:r>
              <a:rPr sz="1950" b="0" spc="2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GES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Event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Intelligence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team:</a:t>
            </a:r>
            <a:endParaRPr sz="1950" dirty="0">
              <a:latin typeface="Outfit Light"/>
              <a:cs typeface="Outfit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73354" y="2879305"/>
            <a:ext cx="8293100" cy="6083935"/>
            <a:chOff x="6773354" y="2879305"/>
            <a:chExt cx="8293100" cy="60839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8492" y="2879305"/>
              <a:ext cx="3397802" cy="32042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673728" y="7832222"/>
              <a:ext cx="649605" cy="1130935"/>
            </a:xfrm>
            <a:custGeom>
              <a:avLst/>
              <a:gdLst/>
              <a:ahLst/>
              <a:cxnLst/>
              <a:rect l="l" t="t" r="r" b="b"/>
              <a:pathLst>
                <a:path w="649604" h="1130934">
                  <a:moveTo>
                    <a:pt x="649194" y="0"/>
                  </a:moveTo>
                  <a:lnTo>
                    <a:pt x="0" y="0"/>
                  </a:lnTo>
                  <a:lnTo>
                    <a:pt x="0" y="816729"/>
                  </a:lnTo>
                  <a:lnTo>
                    <a:pt x="3405" y="863147"/>
                  </a:lnTo>
                  <a:lnTo>
                    <a:pt x="13299" y="907450"/>
                  </a:lnTo>
                  <a:lnTo>
                    <a:pt x="29194" y="949154"/>
                  </a:lnTo>
                  <a:lnTo>
                    <a:pt x="50606" y="987771"/>
                  </a:lnTo>
                  <a:lnTo>
                    <a:pt x="77048" y="1022816"/>
                  </a:lnTo>
                  <a:lnTo>
                    <a:pt x="108034" y="1053803"/>
                  </a:lnTo>
                  <a:lnTo>
                    <a:pt x="143079" y="1080246"/>
                  </a:lnTo>
                  <a:lnTo>
                    <a:pt x="181696" y="1101658"/>
                  </a:lnTo>
                  <a:lnTo>
                    <a:pt x="223400" y="1117555"/>
                  </a:lnTo>
                  <a:lnTo>
                    <a:pt x="267706" y="1127449"/>
                  </a:lnTo>
                  <a:lnTo>
                    <a:pt x="314126" y="1130855"/>
                  </a:lnTo>
                  <a:lnTo>
                    <a:pt x="335068" y="1130855"/>
                  </a:lnTo>
                  <a:lnTo>
                    <a:pt x="381488" y="1127449"/>
                  </a:lnTo>
                  <a:lnTo>
                    <a:pt x="425793" y="1117555"/>
                  </a:lnTo>
                  <a:lnTo>
                    <a:pt x="467498" y="1101658"/>
                  </a:lnTo>
                  <a:lnTo>
                    <a:pt x="506115" y="1080246"/>
                  </a:lnTo>
                  <a:lnTo>
                    <a:pt x="541160" y="1053803"/>
                  </a:lnTo>
                  <a:lnTo>
                    <a:pt x="572146" y="1022816"/>
                  </a:lnTo>
                  <a:lnTo>
                    <a:pt x="598588" y="987771"/>
                  </a:lnTo>
                  <a:lnTo>
                    <a:pt x="619999" y="949154"/>
                  </a:lnTo>
                  <a:lnTo>
                    <a:pt x="635895" y="907450"/>
                  </a:lnTo>
                  <a:lnTo>
                    <a:pt x="645789" y="863147"/>
                  </a:lnTo>
                  <a:lnTo>
                    <a:pt x="649194" y="816729"/>
                  </a:lnTo>
                  <a:lnTo>
                    <a:pt x="649194" y="0"/>
                  </a:lnTo>
                  <a:close/>
                </a:path>
              </a:pathLst>
            </a:custGeom>
            <a:solidFill>
              <a:srgbClr val="002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88680" y="8480022"/>
              <a:ext cx="215721" cy="2161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815081" y="8408125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5">
                  <a:moveTo>
                    <a:pt x="180622" y="0"/>
                  </a:moveTo>
                  <a:lnTo>
                    <a:pt x="111469" y="13656"/>
                  </a:lnTo>
                  <a:lnTo>
                    <a:pt x="52909" y="52898"/>
                  </a:lnTo>
                  <a:lnTo>
                    <a:pt x="13661" y="111459"/>
                  </a:lnTo>
                  <a:lnTo>
                    <a:pt x="0" y="180622"/>
                  </a:lnTo>
                  <a:lnTo>
                    <a:pt x="3469" y="216131"/>
                  </a:lnTo>
                  <a:lnTo>
                    <a:pt x="30250" y="280772"/>
                  </a:lnTo>
                  <a:lnTo>
                    <a:pt x="80472" y="330995"/>
                  </a:lnTo>
                  <a:lnTo>
                    <a:pt x="145113" y="357775"/>
                  </a:lnTo>
                  <a:lnTo>
                    <a:pt x="180622" y="361245"/>
                  </a:lnTo>
                  <a:lnTo>
                    <a:pt x="216137" y="357775"/>
                  </a:lnTo>
                  <a:lnTo>
                    <a:pt x="249785" y="347583"/>
                  </a:lnTo>
                  <a:lnTo>
                    <a:pt x="263819" y="340073"/>
                  </a:lnTo>
                  <a:lnTo>
                    <a:pt x="180622" y="340073"/>
                  </a:lnTo>
                  <a:lnTo>
                    <a:pt x="130277" y="331930"/>
                  </a:lnTo>
                  <a:lnTo>
                    <a:pt x="86512" y="309265"/>
                  </a:lnTo>
                  <a:lnTo>
                    <a:pt x="51976" y="274728"/>
                  </a:lnTo>
                  <a:lnTo>
                    <a:pt x="29314" y="230964"/>
                  </a:lnTo>
                  <a:lnTo>
                    <a:pt x="21172" y="180622"/>
                  </a:lnTo>
                  <a:lnTo>
                    <a:pt x="29314" y="130275"/>
                  </a:lnTo>
                  <a:lnTo>
                    <a:pt x="51976" y="86509"/>
                  </a:lnTo>
                  <a:lnTo>
                    <a:pt x="86512" y="51969"/>
                  </a:lnTo>
                  <a:lnTo>
                    <a:pt x="130277" y="29304"/>
                  </a:lnTo>
                  <a:lnTo>
                    <a:pt x="180622" y="21161"/>
                  </a:lnTo>
                  <a:lnTo>
                    <a:pt x="263812" y="21161"/>
                  </a:lnTo>
                  <a:lnTo>
                    <a:pt x="249785" y="13656"/>
                  </a:lnTo>
                  <a:lnTo>
                    <a:pt x="216137" y="3468"/>
                  </a:lnTo>
                  <a:lnTo>
                    <a:pt x="180622" y="0"/>
                  </a:lnTo>
                  <a:close/>
                </a:path>
                <a:path w="361315" h="361315">
                  <a:moveTo>
                    <a:pt x="263812" y="21161"/>
                  </a:moveTo>
                  <a:lnTo>
                    <a:pt x="180622" y="21161"/>
                  </a:lnTo>
                  <a:lnTo>
                    <a:pt x="230969" y="29304"/>
                  </a:lnTo>
                  <a:lnTo>
                    <a:pt x="274736" y="51969"/>
                  </a:lnTo>
                  <a:lnTo>
                    <a:pt x="309275" y="86509"/>
                  </a:lnTo>
                  <a:lnTo>
                    <a:pt x="331940" y="130275"/>
                  </a:lnTo>
                  <a:lnTo>
                    <a:pt x="340083" y="180622"/>
                  </a:lnTo>
                  <a:lnTo>
                    <a:pt x="331940" y="230968"/>
                  </a:lnTo>
                  <a:lnTo>
                    <a:pt x="309275" y="274732"/>
                  </a:lnTo>
                  <a:lnTo>
                    <a:pt x="274736" y="309268"/>
                  </a:lnTo>
                  <a:lnTo>
                    <a:pt x="230969" y="331931"/>
                  </a:lnTo>
                  <a:lnTo>
                    <a:pt x="180622" y="340073"/>
                  </a:lnTo>
                  <a:lnTo>
                    <a:pt x="263819" y="340073"/>
                  </a:lnTo>
                  <a:lnTo>
                    <a:pt x="308346" y="308336"/>
                  </a:lnTo>
                  <a:lnTo>
                    <a:pt x="347588" y="249776"/>
                  </a:lnTo>
                  <a:lnTo>
                    <a:pt x="361245" y="180622"/>
                  </a:lnTo>
                  <a:lnTo>
                    <a:pt x="357777" y="145107"/>
                  </a:lnTo>
                  <a:lnTo>
                    <a:pt x="347588" y="111459"/>
                  </a:lnTo>
                  <a:lnTo>
                    <a:pt x="331003" y="80462"/>
                  </a:lnTo>
                  <a:lnTo>
                    <a:pt x="308346" y="52898"/>
                  </a:lnTo>
                  <a:lnTo>
                    <a:pt x="280783" y="30241"/>
                  </a:lnTo>
                  <a:lnTo>
                    <a:pt x="263812" y="21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3354" y="2879305"/>
              <a:ext cx="3397802" cy="32042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78589" y="7832222"/>
              <a:ext cx="649605" cy="1130935"/>
            </a:xfrm>
            <a:custGeom>
              <a:avLst/>
              <a:gdLst/>
              <a:ahLst/>
              <a:cxnLst/>
              <a:rect l="l" t="t" r="r" b="b"/>
              <a:pathLst>
                <a:path w="649604" h="1130934">
                  <a:moveTo>
                    <a:pt x="649194" y="0"/>
                  </a:moveTo>
                  <a:lnTo>
                    <a:pt x="0" y="0"/>
                  </a:lnTo>
                  <a:lnTo>
                    <a:pt x="0" y="816729"/>
                  </a:lnTo>
                  <a:lnTo>
                    <a:pt x="3405" y="863147"/>
                  </a:lnTo>
                  <a:lnTo>
                    <a:pt x="13299" y="907450"/>
                  </a:lnTo>
                  <a:lnTo>
                    <a:pt x="29194" y="949154"/>
                  </a:lnTo>
                  <a:lnTo>
                    <a:pt x="50606" y="987771"/>
                  </a:lnTo>
                  <a:lnTo>
                    <a:pt x="77048" y="1022816"/>
                  </a:lnTo>
                  <a:lnTo>
                    <a:pt x="108034" y="1053803"/>
                  </a:lnTo>
                  <a:lnTo>
                    <a:pt x="143079" y="1080246"/>
                  </a:lnTo>
                  <a:lnTo>
                    <a:pt x="181696" y="1101658"/>
                  </a:lnTo>
                  <a:lnTo>
                    <a:pt x="223400" y="1117555"/>
                  </a:lnTo>
                  <a:lnTo>
                    <a:pt x="267706" y="1127449"/>
                  </a:lnTo>
                  <a:lnTo>
                    <a:pt x="314126" y="1130855"/>
                  </a:lnTo>
                  <a:lnTo>
                    <a:pt x="335068" y="1130855"/>
                  </a:lnTo>
                  <a:lnTo>
                    <a:pt x="381488" y="1127449"/>
                  </a:lnTo>
                  <a:lnTo>
                    <a:pt x="425793" y="1117555"/>
                  </a:lnTo>
                  <a:lnTo>
                    <a:pt x="467498" y="1101658"/>
                  </a:lnTo>
                  <a:lnTo>
                    <a:pt x="506115" y="1080246"/>
                  </a:lnTo>
                  <a:lnTo>
                    <a:pt x="541160" y="1053803"/>
                  </a:lnTo>
                  <a:lnTo>
                    <a:pt x="572146" y="1022816"/>
                  </a:lnTo>
                  <a:lnTo>
                    <a:pt x="598588" y="987771"/>
                  </a:lnTo>
                  <a:lnTo>
                    <a:pt x="619999" y="949154"/>
                  </a:lnTo>
                  <a:lnTo>
                    <a:pt x="635895" y="907450"/>
                  </a:lnTo>
                  <a:lnTo>
                    <a:pt x="645789" y="863147"/>
                  </a:lnTo>
                  <a:lnTo>
                    <a:pt x="649194" y="816729"/>
                  </a:lnTo>
                  <a:lnTo>
                    <a:pt x="649194" y="0"/>
                  </a:lnTo>
                  <a:close/>
                </a:path>
              </a:pathLst>
            </a:custGeom>
            <a:solidFill>
              <a:srgbClr val="002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3541" y="8480022"/>
              <a:ext cx="215721" cy="2161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19942" y="8408125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5">
                  <a:moveTo>
                    <a:pt x="180622" y="0"/>
                  </a:moveTo>
                  <a:lnTo>
                    <a:pt x="111469" y="13656"/>
                  </a:lnTo>
                  <a:lnTo>
                    <a:pt x="52909" y="52898"/>
                  </a:lnTo>
                  <a:lnTo>
                    <a:pt x="13661" y="111459"/>
                  </a:lnTo>
                  <a:lnTo>
                    <a:pt x="0" y="180622"/>
                  </a:lnTo>
                  <a:lnTo>
                    <a:pt x="3469" y="216131"/>
                  </a:lnTo>
                  <a:lnTo>
                    <a:pt x="30250" y="280772"/>
                  </a:lnTo>
                  <a:lnTo>
                    <a:pt x="80472" y="330995"/>
                  </a:lnTo>
                  <a:lnTo>
                    <a:pt x="145113" y="357775"/>
                  </a:lnTo>
                  <a:lnTo>
                    <a:pt x="180622" y="361245"/>
                  </a:lnTo>
                  <a:lnTo>
                    <a:pt x="216137" y="357775"/>
                  </a:lnTo>
                  <a:lnTo>
                    <a:pt x="249785" y="347583"/>
                  </a:lnTo>
                  <a:lnTo>
                    <a:pt x="263819" y="340073"/>
                  </a:lnTo>
                  <a:lnTo>
                    <a:pt x="180622" y="340073"/>
                  </a:lnTo>
                  <a:lnTo>
                    <a:pt x="130277" y="331930"/>
                  </a:lnTo>
                  <a:lnTo>
                    <a:pt x="86512" y="309265"/>
                  </a:lnTo>
                  <a:lnTo>
                    <a:pt x="51976" y="274728"/>
                  </a:lnTo>
                  <a:lnTo>
                    <a:pt x="29314" y="230964"/>
                  </a:lnTo>
                  <a:lnTo>
                    <a:pt x="21172" y="180622"/>
                  </a:lnTo>
                  <a:lnTo>
                    <a:pt x="29314" y="130275"/>
                  </a:lnTo>
                  <a:lnTo>
                    <a:pt x="51976" y="86509"/>
                  </a:lnTo>
                  <a:lnTo>
                    <a:pt x="86512" y="51969"/>
                  </a:lnTo>
                  <a:lnTo>
                    <a:pt x="130277" y="29304"/>
                  </a:lnTo>
                  <a:lnTo>
                    <a:pt x="180622" y="21161"/>
                  </a:lnTo>
                  <a:lnTo>
                    <a:pt x="263812" y="21161"/>
                  </a:lnTo>
                  <a:lnTo>
                    <a:pt x="249785" y="13656"/>
                  </a:lnTo>
                  <a:lnTo>
                    <a:pt x="216137" y="3468"/>
                  </a:lnTo>
                  <a:lnTo>
                    <a:pt x="180622" y="0"/>
                  </a:lnTo>
                  <a:close/>
                </a:path>
                <a:path w="361315" h="361315">
                  <a:moveTo>
                    <a:pt x="263812" y="21161"/>
                  </a:moveTo>
                  <a:lnTo>
                    <a:pt x="180622" y="21161"/>
                  </a:lnTo>
                  <a:lnTo>
                    <a:pt x="230969" y="29304"/>
                  </a:lnTo>
                  <a:lnTo>
                    <a:pt x="274736" y="51969"/>
                  </a:lnTo>
                  <a:lnTo>
                    <a:pt x="309275" y="86509"/>
                  </a:lnTo>
                  <a:lnTo>
                    <a:pt x="331940" y="130275"/>
                  </a:lnTo>
                  <a:lnTo>
                    <a:pt x="340083" y="180622"/>
                  </a:lnTo>
                  <a:lnTo>
                    <a:pt x="331940" y="230968"/>
                  </a:lnTo>
                  <a:lnTo>
                    <a:pt x="309275" y="274732"/>
                  </a:lnTo>
                  <a:lnTo>
                    <a:pt x="274736" y="309268"/>
                  </a:lnTo>
                  <a:lnTo>
                    <a:pt x="230969" y="331931"/>
                  </a:lnTo>
                  <a:lnTo>
                    <a:pt x="180622" y="340073"/>
                  </a:lnTo>
                  <a:lnTo>
                    <a:pt x="263819" y="340073"/>
                  </a:lnTo>
                  <a:lnTo>
                    <a:pt x="308346" y="308336"/>
                  </a:lnTo>
                  <a:lnTo>
                    <a:pt x="347588" y="249776"/>
                  </a:lnTo>
                  <a:lnTo>
                    <a:pt x="361245" y="180622"/>
                  </a:lnTo>
                  <a:lnTo>
                    <a:pt x="357777" y="145107"/>
                  </a:lnTo>
                  <a:lnTo>
                    <a:pt x="347588" y="111459"/>
                  </a:lnTo>
                  <a:lnTo>
                    <a:pt x="331003" y="80462"/>
                  </a:lnTo>
                  <a:lnTo>
                    <a:pt x="308346" y="52898"/>
                  </a:lnTo>
                  <a:lnTo>
                    <a:pt x="280783" y="30241"/>
                  </a:lnTo>
                  <a:lnTo>
                    <a:pt x="263812" y="21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655793" y="6482630"/>
            <a:ext cx="3234055" cy="107378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David</a:t>
            </a:r>
            <a:r>
              <a:rPr sz="19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Cunningham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450" dirty="0">
                <a:latin typeface="Outfit"/>
                <a:cs typeface="Outfit"/>
              </a:rPr>
              <a:t>VP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Product</a:t>
            </a:r>
            <a:r>
              <a:rPr sz="1450" spc="6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and</a:t>
            </a:r>
            <a:r>
              <a:rPr sz="1450" spc="6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Business</a:t>
            </a:r>
            <a:r>
              <a:rPr sz="1450" spc="6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Development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r>
              <a:rPr sz="140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r>
              <a:rPr sz="140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INTELLIGENCE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03987" y="8447785"/>
            <a:ext cx="1689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+44</a:t>
            </a:r>
            <a:r>
              <a:rPr sz="1400" b="1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(0)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7966</a:t>
            </a:r>
            <a:r>
              <a:rPr sz="140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273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639</a:t>
            </a:r>
            <a:endParaRPr sz="1400">
              <a:latin typeface="Outfit"/>
              <a:cs typeface="Outfi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673728" y="9117523"/>
            <a:ext cx="644525" cy="644525"/>
            <a:chOff x="11673728" y="9117523"/>
            <a:chExt cx="644525" cy="644525"/>
          </a:xfrm>
        </p:grpSpPr>
        <p:sp>
          <p:nvSpPr>
            <p:cNvPr id="17" name="object 17"/>
            <p:cNvSpPr/>
            <p:nvPr/>
          </p:nvSpPr>
          <p:spPr>
            <a:xfrm>
              <a:off x="11673728" y="9117523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1979" y="0"/>
                  </a:moveTo>
                  <a:lnTo>
                    <a:pt x="274399" y="3491"/>
                  </a:lnTo>
                  <a:lnTo>
                    <a:pt x="228986" y="13632"/>
                  </a:lnTo>
                  <a:lnTo>
                    <a:pt x="186240" y="29926"/>
                  </a:lnTo>
                  <a:lnTo>
                    <a:pt x="146657" y="51874"/>
                  </a:lnTo>
                  <a:lnTo>
                    <a:pt x="110736" y="78978"/>
                  </a:lnTo>
                  <a:lnTo>
                    <a:pt x="78975" y="110740"/>
                  </a:lnTo>
                  <a:lnTo>
                    <a:pt x="51872" y="146661"/>
                  </a:lnTo>
                  <a:lnTo>
                    <a:pt x="29925" y="186244"/>
                  </a:lnTo>
                  <a:lnTo>
                    <a:pt x="13632" y="228990"/>
                  </a:lnTo>
                  <a:lnTo>
                    <a:pt x="3491" y="274401"/>
                  </a:lnTo>
                  <a:lnTo>
                    <a:pt x="0" y="321979"/>
                  </a:lnTo>
                  <a:lnTo>
                    <a:pt x="3491" y="369557"/>
                  </a:lnTo>
                  <a:lnTo>
                    <a:pt x="13632" y="414968"/>
                  </a:lnTo>
                  <a:lnTo>
                    <a:pt x="29925" y="457714"/>
                  </a:lnTo>
                  <a:lnTo>
                    <a:pt x="51872" y="497297"/>
                  </a:lnTo>
                  <a:lnTo>
                    <a:pt x="78975" y="533218"/>
                  </a:lnTo>
                  <a:lnTo>
                    <a:pt x="110736" y="564980"/>
                  </a:lnTo>
                  <a:lnTo>
                    <a:pt x="146657" y="592084"/>
                  </a:lnTo>
                  <a:lnTo>
                    <a:pt x="186240" y="614032"/>
                  </a:lnTo>
                  <a:lnTo>
                    <a:pt x="228986" y="630326"/>
                  </a:lnTo>
                  <a:lnTo>
                    <a:pt x="274399" y="640468"/>
                  </a:lnTo>
                  <a:lnTo>
                    <a:pt x="321979" y="643959"/>
                  </a:lnTo>
                  <a:lnTo>
                    <a:pt x="369560" y="640468"/>
                  </a:lnTo>
                  <a:lnTo>
                    <a:pt x="414972" y="630326"/>
                  </a:lnTo>
                  <a:lnTo>
                    <a:pt x="457719" y="614032"/>
                  </a:lnTo>
                  <a:lnTo>
                    <a:pt x="497302" y="592084"/>
                  </a:lnTo>
                  <a:lnTo>
                    <a:pt x="533223" y="564980"/>
                  </a:lnTo>
                  <a:lnTo>
                    <a:pt x="564984" y="533218"/>
                  </a:lnTo>
                  <a:lnTo>
                    <a:pt x="592087" y="497297"/>
                  </a:lnTo>
                  <a:lnTo>
                    <a:pt x="614034" y="457714"/>
                  </a:lnTo>
                  <a:lnTo>
                    <a:pt x="630327" y="414968"/>
                  </a:lnTo>
                  <a:lnTo>
                    <a:pt x="640468" y="369557"/>
                  </a:lnTo>
                  <a:lnTo>
                    <a:pt x="643959" y="321979"/>
                  </a:lnTo>
                  <a:lnTo>
                    <a:pt x="640468" y="274401"/>
                  </a:lnTo>
                  <a:lnTo>
                    <a:pt x="630327" y="228990"/>
                  </a:lnTo>
                  <a:lnTo>
                    <a:pt x="614034" y="186244"/>
                  </a:lnTo>
                  <a:lnTo>
                    <a:pt x="592087" y="146661"/>
                  </a:lnTo>
                  <a:lnTo>
                    <a:pt x="564984" y="110740"/>
                  </a:lnTo>
                  <a:lnTo>
                    <a:pt x="533223" y="78978"/>
                  </a:lnTo>
                  <a:lnTo>
                    <a:pt x="497302" y="51874"/>
                  </a:lnTo>
                  <a:lnTo>
                    <a:pt x="457719" y="29926"/>
                  </a:lnTo>
                  <a:lnTo>
                    <a:pt x="414972" y="13632"/>
                  </a:lnTo>
                  <a:lnTo>
                    <a:pt x="369560" y="3491"/>
                  </a:lnTo>
                  <a:lnTo>
                    <a:pt x="321979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15089" y="9250034"/>
              <a:ext cx="360680" cy="361315"/>
            </a:xfrm>
            <a:custGeom>
              <a:avLst/>
              <a:gdLst/>
              <a:ahLst/>
              <a:cxnLst/>
              <a:rect l="l" t="t" r="r" b="b"/>
              <a:pathLst>
                <a:path w="360679" h="361315">
                  <a:moveTo>
                    <a:pt x="180109" y="0"/>
                  </a:moveTo>
                  <a:lnTo>
                    <a:pt x="132283" y="6462"/>
                  </a:lnTo>
                  <a:lnTo>
                    <a:pt x="89273" y="24695"/>
                  </a:lnTo>
                  <a:lnTo>
                    <a:pt x="52811" y="52961"/>
                  </a:lnTo>
                  <a:lnTo>
                    <a:pt x="24624" y="89528"/>
                  </a:lnTo>
                  <a:lnTo>
                    <a:pt x="6444" y="132660"/>
                  </a:lnTo>
                  <a:lnTo>
                    <a:pt x="0" y="180622"/>
                  </a:lnTo>
                  <a:lnTo>
                    <a:pt x="6444" y="228585"/>
                  </a:lnTo>
                  <a:lnTo>
                    <a:pt x="24624" y="271717"/>
                  </a:lnTo>
                  <a:lnTo>
                    <a:pt x="52811" y="308283"/>
                  </a:lnTo>
                  <a:lnTo>
                    <a:pt x="89273" y="336550"/>
                  </a:lnTo>
                  <a:lnTo>
                    <a:pt x="132283" y="354782"/>
                  </a:lnTo>
                  <a:lnTo>
                    <a:pt x="180109" y="361245"/>
                  </a:lnTo>
                  <a:lnTo>
                    <a:pt x="227936" y="354782"/>
                  </a:lnTo>
                  <a:lnTo>
                    <a:pt x="252631" y="344314"/>
                  </a:lnTo>
                  <a:lnTo>
                    <a:pt x="180109" y="344314"/>
                  </a:lnTo>
                  <a:lnTo>
                    <a:pt x="136765" y="338456"/>
                  </a:lnTo>
                  <a:lnTo>
                    <a:pt x="97787" y="321933"/>
                  </a:lnTo>
                  <a:lnTo>
                    <a:pt x="64741" y="296315"/>
                  </a:lnTo>
                  <a:lnTo>
                    <a:pt x="39196" y="263176"/>
                  </a:lnTo>
                  <a:lnTo>
                    <a:pt x="22719" y="224087"/>
                  </a:lnTo>
                  <a:lnTo>
                    <a:pt x="16879" y="180622"/>
                  </a:lnTo>
                  <a:lnTo>
                    <a:pt x="22719" y="137157"/>
                  </a:lnTo>
                  <a:lnTo>
                    <a:pt x="39196" y="98069"/>
                  </a:lnTo>
                  <a:lnTo>
                    <a:pt x="64741" y="64929"/>
                  </a:lnTo>
                  <a:lnTo>
                    <a:pt x="97787" y="39312"/>
                  </a:lnTo>
                  <a:lnTo>
                    <a:pt x="136765" y="22788"/>
                  </a:lnTo>
                  <a:lnTo>
                    <a:pt x="180109" y="16931"/>
                  </a:lnTo>
                  <a:lnTo>
                    <a:pt x="252631" y="16931"/>
                  </a:lnTo>
                  <a:lnTo>
                    <a:pt x="227936" y="6462"/>
                  </a:lnTo>
                  <a:lnTo>
                    <a:pt x="180109" y="0"/>
                  </a:lnTo>
                  <a:close/>
                </a:path>
                <a:path w="360679" h="361315">
                  <a:moveTo>
                    <a:pt x="252631" y="16931"/>
                  </a:moveTo>
                  <a:lnTo>
                    <a:pt x="180109" y="16931"/>
                  </a:lnTo>
                  <a:lnTo>
                    <a:pt x="223453" y="22788"/>
                  </a:lnTo>
                  <a:lnTo>
                    <a:pt x="262432" y="39312"/>
                  </a:lnTo>
                  <a:lnTo>
                    <a:pt x="295477" y="64929"/>
                  </a:lnTo>
                  <a:lnTo>
                    <a:pt x="321022" y="98069"/>
                  </a:lnTo>
                  <a:lnTo>
                    <a:pt x="337499" y="137157"/>
                  </a:lnTo>
                  <a:lnTo>
                    <a:pt x="343340" y="180622"/>
                  </a:lnTo>
                  <a:lnTo>
                    <a:pt x="337499" y="224087"/>
                  </a:lnTo>
                  <a:lnTo>
                    <a:pt x="321022" y="263176"/>
                  </a:lnTo>
                  <a:lnTo>
                    <a:pt x="295477" y="296315"/>
                  </a:lnTo>
                  <a:lnTo>
                    <a:pt x="262432" y="321933"/>
                  </a:lnTo>
                  <a:lnTo>
                    <a:pt x="223453" y="338456"/>
                  </a:lnTo>
                  <a:lnTo>
                    <a:pt x="180109" y="344314"/>
                  </a:lnTo>
                  <a:lnTo>
                    <a:pt x="252631" y="344314"/>
                  </a:lnTo>
                  <a:lnTo>
                    <a:pt x="307408" y="308283"/>
                  </a:lnTo>
                  <a:lnTo>
                    <a:pt x="335594" y="271717"/>
                  </a:lnTo>
                  <a:lnTo>
                    <a:pt x="353774" y="228585"/>
                  </a:lnTo>
                  <a:lnTo>
                    <a:pt x="360219" y="180622"/>
                  </a:lnTo>
                  <a:lnTo>
                    <a:pt x="353774" y="132660"/>
                  </a:lnTo>
                  <a:lnTo>
                    <a:pt x="335594" y="89528"/>
                  </a:lnTo>
                  <a:lnTo>
                    <a:pt x="307408" y="52961"/>
                  </a:lnTo>
                  <a:lnTo>
                    <a:pt x="270945" y="24695"/>
                  </a:lnTo>
                  <a:lnTo>
                    <a:pt x="252631" y="16931"/>
                  </a:lnTo>
                  <a:close/>
                </a:path>
                <a:path w="360679" h="361315">
                  <a:moveTo>
                    <a:pt x="264756" y="106185"/>
                  </a:moveTo>
                  <a:lnTo>
                    <a:pt x="95463" y="106185"/>
                  </a:lnTo>
                  <a:lnTo>
                    <a:pt x="87475" y="107805"/>
                  </a:lnTo>
                  <a:lnTo>
                    <a:pt x="80947" y="112223"/>
                  </a:lnTo>
                  <a:lnTo>
                    <a:pt x="76544" y="118770"/>
                  </a:lnTo>
                  <a:lnTo>
                    <a:pt x="74929" y="126781"/>
                  </a:lnTo>
                  <a:lnTo>
                    <a:pt x="74929" y="234464"/>
                  </a:lnTo>
                  <a:lnTo>
                    <a:pt x="76544" y="242475"/>
                  </a:lnTo>
                  <a:lnTo>
                    <a:pt x="80947" y="249022"/>
                  </a:lnTo>
                  <a:lnTo>
                    <a:pt x="87475" y="253439"/>
                  </a:lnTo>
                  <a:lnTo>
                    <a:pt x="95463" y="255060"/>
                  </a:lnTo>
                  <a:lnTo>
                    <a:pt x="264756" y="255060"/>
                  </a:lnTo>
                  <a:lnTo>
                    <a:pt x="272744" y="253439"/>
                  </a:lnTo>
                  <a:lnTo>
                    <a:pt x="279271" y="249022"/>
                  </a:lnTo>
                  <a:lnTo>
                    <a:pt x="283674" y="242475"/>
                  </a:lnTo>
                  <a:lnTo>
                    <a:pt x="284550" y="238128"/>
                  </a:lnTo>
                  <a:lnTo>
                    <a:pt x="93452" y="238128"/>
                  </a:lnTo>
                  <a:lnTo>
                    <a:pt x="91808" y="236484"/>
                  </a:lnTo>
                  <a:lnTo>
                    <a:pt x="91808" y="131702"/>
                  </a:lnTo>
                  <a:lnTo>
                    <a:pt x="118967" y="131702"/>
                  </a:lnTo>
                  <a:lnTo>
                    <a:pt x="108185" y="123116"/>
                  </a:lnTo>
                  <a:lnTo>
                    <a:pt x="284550" y="123116"/>
                  </a:lnTo>
                  <a:lnTo>
                    <a:pt x="283674" y="118770"/>
                  </a:lnTo>
                  <a:lnTo>
                    <a:pt x="279271" y="112223"/>
                  </a:lnTo>
                  <a:lnTo>
                    <a:pt x="272744" y="107805"/>
                  </a:lnTo>
                  <a:lnTo>
                    <a:pt x="264756" y="106185"/>
                  </a:lnTo>
                  <a:close/>
                </a:path>
                <a:path w="360679" h="361315">
                  <a:moveTo>
                    <a:pt x="285289" y="131702"/>
                  </a:moveTo>
                  <a:lnTo>
                    <a:pt x="268410" y="131702"/>
                  </a:lnTo>
                  <a:lnTo>
                    <a:pt x="268410" y="236484"/>
                  </a:lnTo>
                  <a:lnTo>
                    <a:pt x="266766" y="238128"/>
                  </a:lnTo>
                  <a:lnTo>
                    <a:pt x="284550" y="238128"/>
                  </a:lnTo>
                  <a:lnTo>
                    <a:pt x="285289" y="234464"/>
                  </a:lnTo>
                  <a:lnTo>
                    <a:pt x="285289" y="131702"/>
                  </a:lnTo>
                  <a:close/>
                </a:path>
                <a:path w="360679" h="361315">
                  <a:moveTo>
                    <a:pt x="118967" y="131702"/>
                  </a:moveTo>
                  <a:lnTo>
                    <a:pt x="91808" y="131702"/>
                  </a:lnTo>
                  <a:lnTo>
                    <a:pt x="176392" y="199062"/>
                  </a:lnTo>
                  <a:lnTo>
                    <a:pt x="178256" y="199669"/>
                  </a:lnTo>
                  <a:lnTo>
                    <a:pt x="181963" y="199669"/>
                  </a:lnTo>
                  <a:lnTo>
                    <a:pt x="183826" y="199062"/>
                  </a:lnTo>
                  <a:lnTo>
                    <a:pt x="207270" y="180392"/>
                  </a:lnTo>
                  <a:lnTo>
                    <a:pt x="180109" y="180392"/>
                  </a:lnTo>
                  <a:lnTo>
                    <a:pt x="118967" y="131702"/>
                  </a:lnTo>
                  <a:close/>
                </a:path>
                <a:path w="360679" h="361315">
                  <a:moveTo>
                    <a:pt x="284550" y="123116"/>
                  </a:moveTo>
                  <a:lnTo>
                    <a:pt x="252034" y="123116"/>
                  </a:lnTo>
                  <a:lnTo>
                    <a:pt x="180109" y="180392"/>
                  </a:lnTo>
                  <a:lnTo>
                    <a:pt x="207270" y="180392"/>
                  </a:lnTo>
                  <a:lnTo>
                    <a:pt x="268410" y="131702"/>
                  </a:lnTo>
                  <a:lnTo>
                    <a:pt x="285289" y="131702"/>
                  </a:lnTo>
                  <a:lnTo>
                    <a:pt x="285289" y="126781"/>
                  </a:lnTo>
                  <a:lnTo>
                    <a:pt x="284550" y="123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760654" y="6483437"/>
            <a:ext cx="2299970" cy="107251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Gerard</a:t>
            </a:r>
            <a:r>
              <a:rPr sz="1950" b="1" spc="-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Conway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450" dirty="0">
                <a:latin typeface="Outfit"/>
                <a:cs typeface="Outfit"/>
              </a:rPr>
              <a:t>Global</a:t>
            </a:r>
            <a:r>
              <a:rPr sz="1450" spc="7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Enterprise</a:t>
            </a:r>
            <a:r>
              <a:rPr sz="1450" spc="7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Director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r>
              <a:rPr sz="140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r>
              <a:rPr sz="1400" b="1" spc="-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INTELLIGENCE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8847" y="8447785"/>
            <a:ext cx="1626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+44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(0)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7741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dirty="0">
                <a:solidFill>
                  <a:srgbClr val="002C4B"/>
                </a:solidFill>
                <a:latin typeface="Outfit"/>
                <a:cs typeface="Outfit"/>
              </a:rPr>
              <a:t>293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412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8847" y="9306482"/>
            <a:ext cx="20764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  <a:hlinkClick r:id="rId6"/>
              </a:rPr>
              <a:t>gerard.conway@ges.com</a:t>
            </a:r>
            <a:endParaRPr sz="1400">
              <a:latin typeface="Outfit"/>
              <a:cs typeface="Outfi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778589" y="9117523"/>
            <a:ext cx="644525" cy="644525"/>
            <a:chOff x="6778589" y="9117523"/>
            <a:chExt cx="644525" cy="644525"/>
          </a:xfrm>
        </p:grpSpPr>
        <p:sp>
          <p:nvSpPr>
            <p:cNvPr id="23" name="object 23"/>
            <p:cNvSpPr/>
            <p:nvPr/>
          </p:nvSpPr>
          <p:spPr>
            <a:xfrm>
              <a:off x="6778589" y="9117523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1979" y="0"/>
                  </a:moveTo>
                  <a:lnTo>
                    <a:pt x="274399" y="3491"/>
                  </a:lnTo>
                  <a:lnTo>
                    <a:pt x="228986" y="13632"/>
                  </a:lnTo>
                  <a:lnTo>
                    <a:pt x="186240" y="29926"/>
                  </a:lnTo>
                  <a:lnTo>
                    <a:pt x="146657" y="51874"/>
                  </a:lnTo>
                  <a:lnTo>
                    <a:pt x="110736" y="78978"/>
                  </a:lnTo>
                  <a:lnTo>
                    <a:pt x="78975" y="110740"/>
                  </a:lnTo>
                  <a:lnTo>
                    <a:pt x="51872" y="146661"/>
                  </a:lnTo>
                  <a:lnTo>
                    <a:pt x="29925" y="186244"/>
                  </a:lnTo>
                  <a:lnTo>
                    <a:pt x="13632" y="228990"/>
                  </a:lnTo>
                  <a:lnTo>
                    <a:pt x="3491" y="274401"/>
                  </a:lnTo>
                  <a:lnTo>
                    <a:pt x="0" y="321979"/>
                  </a:lnTo>
                  <a:lnTo>
                    <a:pt x="3491" y="369557"/>
                  </a:lnTo>
                  <a:lnTo>
                    <a:pt x="13632" y="414968"/>
                  </a:lnTo>
                  <a:lnTo>
                    <a:pt x="29925" y="457714"/>
                  </a:lnTo>
                  <a:lnTo>
                    <a:pt x="51872" y="497297"/>
                  </a:lnTo>
                  <a:lnTo>
                    <a:pt x="78975" y="533218"/>
                  </a:lnTo>
                  <a:lnTo>
                    <a:pt x="110736" y="564980"/>
                  </a:lnTo>
                  <a:lnTo>
                    <a:pt x="146657" y="592084"/>
                  </a:lnTo>
                  <a:lnTo>
                    <a:pt x="186240" y="614032"/>
                  </a:lnTo>
                  <a:lnTo>
                    <a:pt x="228986" y="630326"/>
                  </a:lnTo>
                  <a:lnTo>
                    <a:pt x="274399" y="640468"/>
                  </a:lnTo>
                  <a:lnTo>
                    <a:pt x="321979" y="643959"/>
                  </a:lnTo>
                  <a:lnTo>
                    <a:pt x="369560" y="640468"/>
                  </a:lnTo>
                  <a:lnTo>
                    <a:pt x="414972" y="630326"/>
                  </a:lnTo>
                  <a:lnTo>
                    <a:pt x="457719" y="614032"/>
                  </a:lnTo>
                  <a:lnTo>
                    <a:pt x="497302" y="592084"/>
                  </a:lnTo>
                  <a:lnTo>
                    <a:pt x="533223" y="564980"/>
                  </a:lnTo>
                  <a:lnTo>
                    <a:pt x="564984" y="533218"/>
                  </a:lnTo>
                  <a:lnTo>
                    <a:pt x="592087" y="497297"/>
                  </a:lnTo>
                  <a:lnTo>
                    <a:pt x="614034" y="457714"/>
                  </a:lnTo>
                  <a:lnTo>
                    <a:pt x="630327" y="414968"/>
                  </a:lnTo>
                  <a:lnTo>
                    <a:pt x="640468" y="369557"/>
                  </a:lnTo>
                  <a:lnTo>
                    <a:pt x="643959" y="321979"/>
                  </a:lnTo>
                  <a:lnTo>
                    <a:pt x="640468" y="274401"/>
                  </a:lnTo>
                  <a:lnTo>
                    <a:pt x="630327" y="228990"/>
                  </a:lnTo>
                  <a:lnTo>
                    <a:pt x="614034" y="186244"/>
                  </a:lnTo>
                  <a:lnTo>
                    <a:pt x="592087" y="146661"/>
                  </a:lnTo>
                  <a:lnTo>
                    <a:pt x="564984" y="110740"/>
                  </a:lnTo>
                  <a:lnTo>
                    <a:pt x="533223" y="78978"/>
                  </a:lnTo>
                  <a:lnTo>
                    <a:pt x="497302" y="51874"/>
                  </a:lnTo>
                  <a:lnTo>
                    <a:pt x="457719" y="29926"/>
                  </a:lnTo>
                  <a:lnTo>
                    <a:pt x="414972" y="13632"/>
                  </a:lnTo>
                  <a:lnTo>
                    <a:pt x="369560" y="3491"/>
                  </a:lnTo>
                  <a:lnTo>
                    <a:pt x="321979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919950" y="9250034"/>
              <a:ext cx="360680" cy="361315"/>
            </a:xfrm>
            <a:custGeom>
              <a:avLst/>
              <a:gdLst/>
              <a:ahLst/>
              <a:cxnLst/>
              <a:rect l="l" t="t" r="r" b="b"/>
              <a:pathLst>
                <a:path w="360679" h="361315">
                  <a:moveTo>
                    <a:pt x="180109" y="0"/>
                  </a:moveTo>
                  <a:lnTo>
                    <a:pt x="132283" y="6462"/>
                  </a:lnTo>
                  <a:lnTo>
                    <a:pt x="89273" y="24695"/>
                  </a:lnTo>
                  <a:lnTo>
                    <a:pt x="52811" y="52961"/>
                  </a:lnTo>
                  <a:lnTo>
                    <a:pt x="24624" y="89528"/>
                  </a:lnTo>
                  <a:lnTo>
                    <a:pt x="6444" y="132660"/>
                  </a:lnTo>
                  <a:lnTo>
                    <a:pt x="0" y="180622"/>
                  </a:lnTo>
                  <a:lnTo>
                    <a:pt x="6444" y="228585"/>
                  </a:lnTo>
                  <a:lnTo>
                    <a:pt x="24624" y="271717"/>
                  </a:lnTo>
                  <a:lnTo>
                    <a:pt x="52811" y="308283"/>
                  </a:lnTo>
                  <a:lnTo>
                    <a:pt x="89273" y="336550"/>
                  </a:lnTo>
                  <a:lnTo>
                    <a:pt x="132283" y="354782"/>
                  </a:lnTo>
                  <a:lnTo>
                    <a:pt x="180109" y="361245"/>
                  </a:lnTo>
                  <a:lnTo>
                    <a:pt x="227936" y="354782"/>
                  </a:lnTo>
                  <a:lnTo>
                    <a:pt x="252631" y="344314"/>
                  </a:lnTo>
                  <a:lnTo>
                    <a:pt x="180109" y="344314"/>
                  </a:lnTo>
                  <a:lnTo>
                    <a:pt x="136765" y="338456"/>
                  </a:lnTo>
                  <a:lnTo>
                    <a:pt x="97787" y="321933"/>
                  </a:lnTo>
                  <a:lnTo>
                    <a:pt x="64741" y="296315"/>
                  </a:lnTo>
                  <a:lnTo>
                    <a:pt x="39196" y="263176"/>
                  </a:lnTo>
                  <a:lnTo>
                    <a:pt x="22719" y="224087"/>
                  </a:lnTo>
                  <a:lnTo>
                    <a:pt x="16879" y="180622"/>
                  </a:lnTo>
                  <a:lnTo>
                    <a:pt x="22719" y="137157"/>
                  </a:lnTo>
                  <a:lnTo>
                    <a:pt x="39196" y="98069"/>
                  </a:lnTo>
                  <a:lnTo>
                    <a:pt x="64741" y="64929"/>
                  </a:lnTo>
                  <a:lnTo>
                    <a:pt x="97787" y="39312"/>
                  </a:lnTo>
                  <a:lnTo>
                    <a:pt x="136765" y="22788"/>
                  </a:lnTo>
                  <a:lnTo>
                    <a:pt x="180109" y="16931"/>
                  </a:lnTo>
                  <a:lnTo>
                    <a:pt x="252631" y="16931"/>
                  </a:lnTo>
                  <a:lnTo>
                    <a:pt x="227936" y="6462"/>
                  </a:lnTo>
                  <a:lnTo>
                    <a:pt x="180109" y="0"/>
                  </a:lnTo>
                  <a:close/>
                </a:path>
                <a:path w="360679" h="361315">
                  <a:moveTo>
                    <a:pt x="252631" y="16931"/>
                  </a:moveTo>
                  <a:lnTo>
                    <a:pt x="180109" y="16931"/>
                  </a:lnTo>
                  <a:lnTo>
                    <a:pt x="223453" y="22788"/>
                  </a:lnTo>
                  <a:lnTo>
                    <a:pt x="262432" y="39312"/>
                  </a:lnTo>
                  <a:lnTo>
                    <a:pt x="295477" y="64929"/>
                  </a:lnTo>
                  <a:lnTo>
                    <a:pt x="321022" y="98069"/>
                  </a:lnTo>
                  <a:lnTo>
                    <a:pt x="337499" y="137157"/>
                  </a:lnTo>
                  <a:lnTo>
                    <a:pt x="343340" y="180622"/>
                  </a:lnTo>
                  <a:lnTo>
                    <a:pt x="337499" y="224087"/>
                  </a:lnTo>
                  <a:lnTo>
                    <a:pt x="321022" y="263176"/>
                  </a:lnTo>
                  <a:lnTo>
                    <a:pt x="295477" y="296315"/>
                  </a:lnTo>
                  <a:lnTo>
                    <a:pt x="262432" y="321933"/>
                  </a:lnTo>
                  <a:lnTo>
                    <a:pt x="223453" y="338456"/>
                  </a:lnTo>
                  <a:lnTo>
                    <a:pt x="180109" y="344314"/>
                  </a:lnTo>
                  <a:lnTo>
                    <a:pt x="252631" y="344314"/>
                  </a:lnTo>
                  <a:lnTo>
                    <a:pt x="307408" y="308283"/>
                  </a:lnTo>
                  <a:lnTo>
                    <a:pt x="335594" y="271717"/>
                  </a:lnTo>
                  <a:lnTo>
                    <a:pt x="353774" y="228585"/>
                  </a:lnTo>
                  <a:lnTo>
                    <a:pt x="360219" y="180622"/>
                  </a:lnTo>
                  <a:lnTo>
                    <a:pt x="353774" y="132660"/>
                  </a:lnTo>
                  <a:lnTo>
                    <a:pt x="335594" y="89528"/>
                  </a:lnTo>
                  <a:lnTo>
                    <a:pt x="307408" y="52961"/>
                  </a:lnTo>
                  <a:lnTo>
                    <a:pt x="270945" y="24695"/>
                  </a:lnTo>
                  <a:lnTo>
                    <a:pt x="252631" y="16931"/>
                  </a:lnTo>
                  <a:close/>
                </a:path>
                <a:path w="360679" h="361315">
                  <a:moveTo>
                    <a:pt x="264756" y="106185"/>
                  </a:moveTo>
                  <a:lnTo>
                    <a:pt x="95463" y="106185"/>
                  </a:lnTo>
                  <a:lnTo>
                    <a:pt x="87475" y="107805"/>
                  </a:lnTo>
                  <a:lnTo>
                    <a:pt x="80947" y="112223"/>
                  </a:lnTo>
                  <a:lnTo>
                    <a:pt x="76544" y="118770"/>
                  </a:lnTo>
                  <a:lnTo>
                    <a:pt x="74929" y="126781"/>
                  </a:lnTo>
                  <a:lnTo>
                    <a:pt x="74929" y="234464"/>
                  </a:lnTo>
                  <a:lnTo>
                    <a:pt x="76544" y="242475"/>
                  </a:lnTo>
                  <a:lnTo>
                    <a:pt x="80947" y="249022"/>
                  </a:lnTo>
                  <a:lnTo>
                    <a:pt x="87475" y="253439"/>
                  </a:lnTo>
                  <a:lnTo>
                    <a:pt x="95463" y="255060"/>
                  </a:lnTo>
                  <a:lnTo>
                    <a:pt x="264756" y="255060"/>
                  </a:lnTo>
                  <a:lnTo>
                    <a:pt x="272744" y="253439"/>
                  </a:lnTo>
                  <a:lnTo>
                    <a:pt x="279271" y="249022"/>
                  </a:lnTo>
                  <a:lnTo>
                    <a:pt x="283674" y="242475"/>
                  </a:lnTo>
                  <a:lnTo>
                    <a:pt x="284550" y="238128"/>
                  </a:lnTo>
                  <a:lnTo>
                    <a:pt x="93452" y="238128"/>
                  </a:lnTo>
                  <a:lnTo>
                    <a:pt x="91808" y="236484"/>
                  </a:lnTo>
                  <a:lnTo>
                    <a:pt x="91808" y="131702"/>
                  </a:lnTo>
                  <a:lnTo>
                    <a:pt x="118967" y="131702"/>
                  </a:lnTo>
                  <a:lnTo>
                    <a:pt x="108185" y="123116"/>
                  </a:lnTo>
                  <a:lnTo>
                    <a:pt x="284550" y="123116"/>
                  </a:lnTo>
                  <a:lnTo>
                    <a:pt x="283674" y="118770"/>
                  </a:lnTo>
                  <a:lnTo>
                    <a:pt x="279271" y="112223"/>
                  </a:lnTo>
                  <a:lnTo>
                    <a:pt x="272744" y="107805"/>
                  </a:lnTo>
                  <a:lnTo>
                    <a:pt x="264756" y="106185"/>
                  </a:lnTo>
                  <a:close/>
                </a:path>
                <a:path w="360679" h="361315">
                  <a:moveTo>
                    <a:pt x="285289" y="131702"/>
                  </a:moveTo>
                  <a:lnTo>
                    <a:pt x="268410" y="131702"/>
                  </a:lnTo>
                  <a:lnTo>
                    <a:pt x="268410" y="236484"/>
                  </a:lnTo>
                  <a:lnTo>
                    <a:pt x="266766" y="238128"/>
                  </a:lnTo>
                  <a:lnTo>
                    <a:pt x="284550" y="238128"/>
                  </a:lnTo>
                  <a:lnTo>
                    <a:pt x="285289" y="234464"/>
                  </a:lnTo>
                  <a:lnTo>
                    <a:pt x="285289" y="131702"/>
                  </a:lnTo>
                  <a:close/>
                </a:path>
                <a:path w="360679" h="361315">
                  <a:moveTo>
                    <a:pt x="118967" y="131702"/>
                  </a:moveTo>
                  <a:lnTo>
                    <a:pt x="91808" y="131702"/>
                  </a:lnTo>
                  <a:lnTo>
                    <a:pt x="176392" y="199062"/>
                  </a:lnTo>
                  <a:lnTo>
                    <a:pt x="178256" y="199669"/>
                  </a:lnTo>
                  <a:lnTo>
                    <a:pt x="181963" y="199669"/>
                  </a:lnTo>
                  <a:lnTo>
                    <a:pt x="183826" y="199062"/>
                  </a:lnTo>
                  <a:lnTo>
                    <a:pt x="207270" y="180392"/>
                  </a:lnTo>
                  <a:lnTo>
                    <a:pt x="180109" y="180392"/>
                  </a:lnTo>
                  <a:lnTo>
                    <a:pt x="118967" y="131702"/>
                  </a:lnTo>
                  <a:close/>
                </a:path>
                <a:path w="360679" h="361315">
                  <a:moveTo>
                    <a:pt x="284550" y="123116"/>
                  </a:moveTo>
                  <a:lnTo>
                    <a:pt x="252034" y="123116"/>
                  </a:lnTo>
                  <a:lnTo>
                    <a:pt x="180109" y="180392"/>
                  </a:lnTo>
                  <a:lnTo>
                    <a:pt x="207270" y="180392"/>
                  </a:lnTo>
                  <a:lnTo>
                    <a:pt x="268410" y="131702"/>
                  </a:lnTo>
                  <a:lnTo>
                    <a:pt x="285289" y="131702"/>
                  </a:lnTo>
                  <a:lnTo>
                    <a:pt x="285289" y="126781"/>
                  </a:lnTo>
                  <a:lnTo>
                    <a:pt x="284550" y="123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2486919" y="9306387"/>
            <a:ext cx="2352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  <a:hlinkClick r:id="rId7"/>
              </a:rPr>
              <a:t>david.cunningham@ges.com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2854" y="5556827"/>
            <a:ext cx="3727635" cy="3721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4388" y="1991122"/>
            <a:ext cx="7078345" cy="15792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EXECUTIVE</a:t>
            </a:r>
            <a:r>
              <a:rPr sz="1400" b="0" spc="30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95" dirty="0">
                <a:solidFill>
                  <a:srgbClr val="72BF44"/>
                </a:solidFill>
                <a:latin typeface="Outfit Medium"/>
                <a:cs typeface="Outfit Medium"/>
              </a:rPr>
              <a:t>SUMMARY</a:t>
            </a:r>
            <a:endParaRPr sz="140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Strategy</a:t>
            </a:r>
            <a:r>
              <a:rPr sz="3950" b="1" spc="-1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3950" b="1" spc="-18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RFP</a:t>
            </a:r>
            <a:r>
              <a:rPr sz="3950" b="1" spc="-1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Highlights</a:t>
            </a:r>
            <a:endParaRPr sz="3950">
              <a:latin typeface="Outfit"/>
              <a:cs typeface="Outfit"/>
            </a:endParaRPr>
          </a:p>
          <a:p>
            <a:pPr marL="53975">
              <a:lnSpc>
                <a:spcPct val="100000"/>
              </a:lnSpc>
              <a:spcBef>
                <a:spcPts val="294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by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GES:</a:t>
            </a:r>
            <a:r>
              <a:rPr sz="1950" b="1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Mission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–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Powering</a:t>
            </a:r>
            <a:r>
              <a:rPr sz="1950" b="1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events.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Empowering</a:t>
            </a:r>
            <a:r>
              <a:rPr sz="1950" b="1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people.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881" y="5034989"/>
            <a:ext cx="6950709" cy="3642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With Visit,</a:t>
            </a:r>
            <a:r>
              <a:rPr sz="1950" b="1" dirty="0">
                <a:solidFill>
                  <a:srgbClr val="FF0000"/>
                </a:solidFill>
                <a:latin typeface="Outfit"/>
                <a:cs typeface="Outfit"/>
              </a:rPr>
              <a:t> </a:t>
            </a:r>
            <a:r>
              <a:rPr lang="en-GB" sz="1950" b="1" dirty="0">
                <a:solidFill>
                  <a:srgbClr val="FF0000"/>
                </a:solidFill>
                <a:latin typeface="Outfit"/>
                <a:cs typeface="Outfit"/>
              </a:rPr>
              <a:t>CLIENT</a:t>
            </a:r>
            <a:r>
              <a:rPr sz="1950" b="1" dirty="0">
                <a:solidFill>
                  <a:srgbClr val="FF0000"/>
                </a:solidFill>
                <a:latin typeface="Outfit"/>
                <a:cs typeface="Outfit"/>
              </a:rPr>
              <a:t>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will:</a:t>
            </a:r>
            <a:endParaRPr sz="1950" dirty="0">
              <a:latin typeface="Outfit"/>
              <a:cs typeface="Outfit"/>
            </a:endParaRPr>
          </a:p>
          <a:p>
            <a:pPr marL="354330" marR="5080" indent="-272415">
              <a:lnSpc>
                <a:spcPts val="1650"/>
              </a:lnSpc>
              <a:spcBef>
                <a:spcPts val="175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Be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able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prepare,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create,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execute,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monitor,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0" dirty="0">
                <a:solidFill>
                  <a:srgbClr val="002C4B"/>
                </a:solidFill>
                <a:latin typeface="Outfit"/>
                <a:cs typeface="Outfit"/>
              </a:rPr>
              <a:t>affect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measure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success,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end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end</a:t>
            </a:r>
            <a:endParaRPr sz="1450" dirty="0">
              <a:latin typeface="Outfit"/>
              <a:cs typeface="Outfit"/>
            </a:endParaRPr>
          </a:p>
          <a:p>
            <a:pPr marL="81915">
              <a:lnSpc>
                <a:spcPct val="100000"/>
              </a:lnSpc>
              <a:spcBef>
                <a:spcPts val="94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3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Have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full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control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over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your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data,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brand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participant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experiences</a:t>
            </a:r>
            <a:endParaRPr sz="1450" dirty="0">
              <a:latin typeface="Outfit"/>
              <a:cs typeface="Outfit"/>
            </a:endParaRPr>
          </a:p>
          <a:p>
            <a:pPr marL="8191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7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Be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able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digitise,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optimise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monetise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customer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success</a:t>
            </a:r>
            <a:endParaRPr sz="1450" dirty="0">
              <a:latin typeface="Outfit"/>
              <a:cs typeface="Outfit"/>
            </a:endParaRPr>
          </a:p>
          <a:p>
            <a:pPr marL="354330" marR="531495" indent="-272415">
              <a:lnSpc>
                <a:spcPts val="1650"/>
              </a:lnSpc>
              <a:spcBef>
                <a:spcPts val="111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6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Empower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teams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self-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serve,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as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desired,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whilst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ensuring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consistency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and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compliancy</a:t>
            </a:r>
            <a:endParaRPr sz="1450" dirty="0">
              <a:latin typeface="Outfit"/>
              <a:cs typeface="Outfit"/>
            </a:endParaRPr>
          </a:p>
          <a:p>
            <a:pPr marL="81915">
              <a:lnSpc>
                <a:spcPct val="100000"/>
              </a:lnSpc>
              <a:spcBef>
                <a:spcPts val="94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Be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able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integrate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automate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as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you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scale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globally</a:t>
            </a:r>
            <a:endParaRPr sz="1450" dirty="0">
              <a:latin typeface="Outfit"/>
              <a:cs typeface="Outfit"/>
            </a:endParaRPr>
          </a:p>
          <a:p>
            <a:pPr marL="8191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4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Have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myriad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data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insights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enhance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value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foster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customer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loyalty</a:t>
            </a:r>
            <a:endParaRPr sz="1450" dirty="0">
              <a:latin typeface="Outfit"/>
              <a:cs typeface="Outfit"/>
            </a:endParaRPr>
          </a:p>
          <a:p>
            <a:pPr marL="8191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7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Utilise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the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platform’s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modular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capabilities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minimise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0" dirty="0">
                <a:solidFill>
                  <a:srgbClr val="002C4B"/>
                </a:solidFill>
                <a:latin typeface="Outfit"/>
                <a:cs typeface="Outfit"/>
              </a:rPr>
              <a:t>cost</a:t>
            </a:r>
            <a:endParaRPr sz="1450" dirty="0">
              <a:latin typeface="Outfit"/>
              <a:cs typeface="Outfit"/>
            </a:endParaRPr>
          </a:p>
          <a:p>
            <a:pPr marL="8191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Better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serve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communities,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year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round</a:t>
            </a:r>
            <a:endParaRPr sz="1450" dirty="0">
              <a:latin typeface="Outfit"/>
              <a:cs typeface="Outfi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94615" y="3225871"/>
            <a:ext cx="7145655" cy="22028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RFP</a:t>
            </a:r>
            <a:r>
              <a:rPr sz="195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Highlights</a:t>
            </a:r>
            <a:endParaRPr sz="1950">
              <a:latin typeface="Outfit"/>
              <a:cs typeface="Outfit"/>
            </a:endParaRPr>
          </a:p>
          <a:p>
            <a:pPr marL="40005">
              <a:lnSpc>
                <a:spcPct val="100000"/>
              </a:lnSpc>
              <a:spcBef>
                <a:spcPts val="215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4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Evolution</a:t>
            </a:r>
            <a:r>
              <a:rPr sz="1450" b="1" spc="4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Registration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Manual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Engagement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Community</a:t>
            </a:r>
            <a:r>
              <a:rPr sz="1450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450" spc="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Re-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Booking</a:t>
            </a:r>
            <a:endParaRPr sz="1450">
              <a:latin typeface="Outfit"/>
              <a:cs typeface="Outfit"/>
            </a:endParaRPr>
          </a:p>
          <a:p>
            <a:pPr marL="4000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spc="-35" dirty="0">
                <a:solidFill>
                  <a:srgbClr val="002C4B"/>
                </a:solidFill>
                <a:latin typeface="Outfit"/>
                <a:cs typeface="Outfit"/>
              </a:rPr>
              <a:t>Your</a:t>
            </a:r>
            <a:r>
              <a:rPr sz="1450" b="1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Choice</a:t>
            </a:r>
            <a:r>
              <a:rPr sz="1450" b="1" spc="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End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2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End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or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(Embed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Mode)</a:t>
            </a:r>
            <a:endParaRPr sz="1450">
              <a:latin typeface="Outfit"/>
              <a:cs typeface="Outfit"/>
            </a:endParaRPr>
          </a:p>
          <a:p>
            <a:pPr marL="4000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Globalise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Save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15%</a:t>
            </a:r>
            <a:endParaRPr sz="1450">
              <a:latin typeface="Outfit"/>
              <a:cs typeface="Outfit"/>
            </a:endParaRPr>
          </a:p>
          <a:p>
            <a:pPr marL="4000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8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Right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1st</a:t>
            </a:r>
            <a:r>
              <a:rPr sz="14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Time</a:t>
            </a:r>
            <a:r>
              <a:rPr sz="1450" b="1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FOC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Pilots</a:t>
            </a:r>
            <a:endParaRPr sz="1450">
              <a:latin typeface="Outfit"/>
              <a:cs typeface="Outfit"/>
            </a:endParaRPr>
          </a:p>
          <a:p>
            <a:pPr marL="40005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7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Smart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Show</a:t>
            </a:r>
            <a:r>
              <a:rPr sz="14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b="1" dirty="0">
                <a:solidFill>
                  <a:srgbClr val="002C4B"/>
                </a:solidFill>
                <a:latin typeface="Outfit"/>
                <a:cs typeface="Outfit"/>
              </a:rPr>
              <a:t>Floor</a:t>
            </a:r>
            <a:r>
              <a:rPr sz="1450" b="1" spc="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NFC</a:t>
            </a:r>
            <a:r>
              <a:rPr sz="1450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Touchpoint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Only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£50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per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booth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6272" y="3831603"/>
            <a:ext cx="714819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Art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science are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equally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essential ingredients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conceiving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any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successful </a:t>
            </a:r>
            <a:r>
              <a:rPr sz="1400" spc="-10" dirty="0">
                <a:latin typeface="Roboto"/>
                <a:cs typeface="Roboto"/>
              </a:rPr>
              <a:t>event.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Visit</a:t>
            </a:r>
            <a:r>
              <a:rPr sz="1400" dirty="0">
                <a:solidFill>
                  <a:srgbClr val="FF0000"/>
                </a:solidFill>
                <a:latin typeface="Roboto"/>
                <a:cs typeface="Roboto"/>
              </a:rPr>
              <a:t>,</a:t>
            </a:r>
            <a:r>
              <a:rPr sz="1400" spc="-10" dirty="0">
                <a:solidFill>
                  <a:srgbClr val="FF0000"/>
                </a:solidFill>
                <a:latin typeface="Roboto"/>
                <a:cs typeface="Roboto"/>
              </a:rPr>
              <a:t> </a:t>
            </a:r>
            <a:r>
              <a:rPr lang="en-GB" sz="1400" dirty="0">
                <a:solidFill>
                  <a:srgbClr val="FF0000"/>
                </a:solidFill>
                <a:latin typeface="Roboto"/>
                <a:cs typeface="Roboto"/>
              </a:rPr>
              <a:t>CLIENT </a:t>
            </a:r>
            <a:r>
              <a:rPr sz="1400" dirty="0">
                <a:latin typeface="Roboto"/>
                <a:cs typeface="Roboto"/>
              </a:rPr>
              <a:t>can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harness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both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spaces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transformed,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both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physical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50" dirty="0">
                <a:latin typeface="Roboto"/>
                <a:cs typeface="Roboto"/>
              </a:rPr>
              <a:t>&amp; </a:t>
            </a:r>
            <a:r>
              <a:rPr sz="1400" dirty="0">
                <a:latin typeface="Roboto"/>
                <a:cs typeface="Roboto"/>
              </a:rPr>
              <a:t>digital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realms,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dynamic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places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engagement,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discovery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inspiration.</a:t>
            </a:r>
            <a:endParaRPr sz="1400" dirty="0">
              <a:latin typeface="Roboto"/>
              <a:cs typeface="Robo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3792" y="9392384"/>
            <a:ext cx="18216880" cy="989965"/>
            <a:chOff x="973792" y="9392384"/>
            <a:chExt cx="18216880" cy="989965"/>
          </a:xfrm>
        </p:grpSpPr>
        <p:sp>
          <p:nvSpPr>
            <p:cNvPr id="8" name="object 8"/>
            <p:cNvSpPr/>
            <p:nvPr/>
          </p:nvSpPr>
          <p:spPr>
            <a:xfrm>
              <a:off x="994734" y="9413325"/>
              <a:ext cx="18174970" cy="948055"/>
            </a:xfrm>
            <a:custGeom>
              <a:avLst/>
              <a:gdLst/>
              <a:ahLst/>
              <a:cxnLst/>
              <a:rect l="l" t="t" r="r" b="b"/>
              <a:pathLst>
                <a:path w="18174970" h="948054">
                  <a:moveTo>
                    <a:pt x="314126" y="0"/>
                  </a:moveTo>
                  <a:lnTo>
                    <a:pt x="267706" y="3405"/>
                  </a:lnTo>
                  <a:lnTo>
                    <a:pt x="223400" y="13299"/>
                  </a:lnTo>
                  <a:lnTo>
                    <a:pt x="181696" y="29194"/>
                  </a:lnTo>
                  <a:lnTo>
                    <a:pt x="143079" y="50606"/>
                  </a:lnTo>
                  <a:lnTo>
                    <a:pt x="108034" y="77048"/>
                  </a:lnTo>
                  <a:lnTo>
                    <a:pt x="77048" y="108034"/>
                  </a:lnTo>
                  <a:lnTo>
                    <a:pt x="50606" y="143079"/>
                  </a:lnTo>
                  <a:lnTo>
                    <a:pt x="29194" y="181696"/>
                  </a:lnTo>
                  <a:lnTo>
                    <a:pt x="13299" y="223400"/>
                  </a:lnTo>
                  <a:lnTo>
                    <a:pt x="3405" y="267706"/>
                  </a:lnTo>
                  <a:lnTo>
                    <a:pt x="0" y="314126"/>
                  </a:lnTo>
                  <a:lnTo>
                    <a:pt x="0" y="633488"/>
                  </a:lnTo>
                  <a:lnTo>
                    <a:pt x="3405" y="679908"/>
                  </a:lnTo>
                  <a:lnTo>
                    <a:pt x="13299" y="724214"/>
                  </a:lnTo>
                  <a:lnTo>
                    <a:pt x="29194" y="765918"/>
                  </a:lnTo>
                  <a:lnTo>
                    <a:pt x="50606" y="804535"/>
                  </a:lnTo>
                  <a:lnTo>
                    <a:pt x="77048" y="839580"/>
                  </a:lnTo>
                  <a:lnTo>
                    <a:pt x="108034" y="870566"/>
                  </a:lnTo>
                  <a:lnTo>
                    <a:pt x="143079" y="897008"/>
                  </a:lnTo>
                  <a:lnTo>
                    <a:pt x="181696" y="918420"/>
                  </a:lnTo>
                  <a:lnTo>
                    <a:pt x="223400" y="934315"/>
                  </a:lnTo>
                  <a:lnTo>
                    <a:pt x="267706" y="944209"/>
                  </a:lnTo>
                  <a:lnTo>
                    <a:pt x="314126" y="947615"/>
                  </a:lnTo>
                  <a:lnTo>
                    <a:pt x="17860471" y="947615"/>
                  </a:lnTo>
                  <a:lnTo>
                    <a:pt x="17906889" y="944209"/>
                  </a:lnTo>
                  <a:lnTo>
                    <a:pt x="17951193" y="934315"/>
                  </a:lnTo>
                  <a:lnTo>
                    <a:pt x="17992897" y="918420"/>
                  </a:lnTo>
                  <a:lnTo>
                    <a:pt x="18031514" y="897008"/>
                  </a:lnTo>
                  <a:lnTo>
                    <a:pt x="18066559" y="870566"/>
                  </a:lnTo>
                  <a:lnTo>
                    <a:pt x="18097546" y="839580"/>
                  </a:lnTo>
                  <a:lnTo>
                    <a:pt x="18123989" y="804535"/>
                  </a:lnTo>
                  <a:lnTo>
                    <a:pt x="18145401" y="765918"/>
                  </a:lnTo>
                  <a:lnTo>
                    <a:pt x="18161298" y="724214"/>
                  </a:lnTo>
                  <a:lnTo>
                    <a:pt x="18171192" y="679908"/>
                  </a:lnTo>
                  <a:lnTo>
                    <a:pt x="18174598" y="633488"/>
                  </a:lnTo>
                  <a:lnTo>
                    <a:pt x="18174598" y="314126"/>
                  </a:lnTo>
                  <a:lnTo>
                    <a:pt x="18171192" y="267706"/>
                  </a:lnTo>
                  <a:lnTo>
                    <a:pt x="18161298" y="223400"/>
                  </a:lnTo>
                  <a:lnTo>
                    <a:pt x="18145401" y="181696"/>
                  </a:lnTo>
                  <a:lnTo>
                    <a:pt x="18123989" y="143079"/>
                  </a:lnTo>
                  <a:lnTo>
                    <a:pt x="18097546" y="108034"/>
                  </a:lnTo>
                  <a:lnTo>
                    <a:pt x="18066559" y="77048"/>
                  </a:lnTo>
                  <a:lnTo>
                    <a:pt x="18031514" y="50606"/>
                  </a:lnTo>
                  <a:lnTo>
                    <a:pt x="17992897" y="29194"/>
                  </a:lnTo>
                  <a:lnTo>
                    <a:pt x="17951193" y="13299"/>
                  </a:lnTo>
                  <a:lnTo>
                    <a:pt x="17906889" y="3405"/>
                  </a:lnTo>
                  <a:lnTo>
                    <a:pt x="17860471" y="0"/>
                  </a:lnTo>
                  <a:lnTo>
                    <a:pt x="314126" y="0"/>
                  </a:lnTo>
                  <a:close/>
                </a:path>
              </a:pathLst>
            </a:custGeom>
            <a:ln w="41883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859110" y="9444738"/>
              <a:ext cx="4293235" cy="916305"/>
            </a:xfrm>
            <a:custGeom>
              <a:avLst/>
              <a:gdLst/>
              <a:ahLst/>
              <a:cxnLst/>
              <a:rect l="l" t="t" r="r" b="b"/>
              <a:pathLst>
                <a:path w="4293234" h="916304">
                  <a:moveTo>
                    <a:pt x="3978643" y="0"/>
                  </a:moveTo>
                  <a:lnTo>
                    <a:pt x="0" y="0"/>
                  </a:lnTo>
                  <a:lnTo>
                    <a:pt x="0" y="916202"/>
                  </a:lnTo>
                  <a:lnTo>
                    <a:pt x="3978643" y="916202"/>
                  </a:lnTo>
                  <a:lnTo>
                    <a:pt x="4025061" y="912796"/>
                  </a:lnTo>
                  <a:lnTo>
                    <a:pt x="4069365" y="902903"/>
                  </a:lnTo>
                  <a:lnTo>
                    <a:pt x="4111068" y="887007"/>
                  </a:lnTo>
                  <a:lnTo>
                    <a:pt x="4149685" y="865595"/>
                  </a:lnTo>
                  <a:lnTo>
                    <a:pt x="4184731" y="839154"/>
                  </a:lnTo>
                  <a:lnTo>
                    <a:pt x="4215717" y="808167"/>
                  </a:lnTo>
                  <a:lnTo>
                    <a:pt x="4242160" y="773123"/>
                  </a:lnTo>
                  <a:lnTo>
                    <a:pt x="4263573" y="734505"/>
                  </a:lnTo>
                  <a:lnTo>
                    <a:pt x="4279469" y="692801"/>
                  </a:lnTo>
                  <a:lnTo>
                    <a:pt x="4289363" y="648496"/>
                  </a:lnTo>
                  <a:lnTo>
                    <a:pt x="4292769" y="602075"/>
                  </a:lnTo>
                  <a:lnTo>
                    <a:pt x="4292769" y="314126"/>
                  </a:lnTo>
                  <a:lnTo>
                    <a:pt x="4289363" y="267706"/>
                  </a:lnTo>
                  <a:lnTo>
                    <a:pt x="4279469" y="223400"/>
                  </a:lnTo>
                  <a:lnTo>
                    <a:pt x="4263573" y="181696"/>
                  </a:lnTo>
                  <a:lnTo>
                    <a:pt x="4242160" y="143079"/>
                  </a:lnTo>
                  <a:lnTo>
                    <a:pt x="4215717" y="108034"/>
                  </a:lnTo>
                  <a:lnTo>
                    <a:pt x="4184731" y="77048"/>
                  </a:lnTo>
                  <a:lnTo>
                    <a:pt x="4149685" y="50606"/>
                  </a:lnTo>
                  <a:lnTo>
                    <a:pt x="4111068" y="29194"/>
                  </a:lnTo>
                  <a:lnTo>
                    <a:pt x="4069365" y="13299"/>
                  </a:lnTo>
                  <a:lnTo>
                    <a:pt x="4025061" y="3405"/>
                  </a:lnTo>
                  <a:lnTo>
                    <a:pt x="3978643" y="0"/>
                  </a:lnTo>
                  <a:close/>
                </a:path>
              </a:pathLst>
            </a:custGeom>
            <a:solidFill>
              <a:srgbClr val="002C4B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67301" y="9585976"/>
            <a:ext cx="839469" cy="6045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2,100</a:t>
            </a:r>
            <a:r>
              <a:rPr sz="1950" b="1" spc="-9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b="0" spc="-10" dirty="0">
                <a:solidFill>
                  <a:srgbClr val="002C4B"/>
                </a:solidFill>
                <a:latin typeface="Roboto"/>
                <a:cs typeface="Roboto"/>
              </a:rPr>
              <a:t>Events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46846" y="9585976"/>
            <a:ext cx="774700" cy="6045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67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b="0" spc="-10" dirty="0">
                <a:solidFill>
                  <a:srgbClr val="002C4B"/>
                </a:solidFill>
                <a:latin typeface="Roboto"/>
                <a:cs typeface="Roboto"/>
              </a:rPr>
              <a:t>Countries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0174" y="9585976"/>
            <a:ext cx="1053465" cy="6045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950" b="1" spc="-35" dirty="0">
                <a:solidFill>
                  <a:srgbClr val="002C4B"/>
                </a:solidFill>
                <a:latin typeface="Outfit"/>
                <a:cs typeface="Outfit"/>
              </a:rPr>
              <a:t>5.1</a:t>
            </a:r>
            <a:r>
              <a:rPr sz="195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M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b="0" spc="-10" dirty="0">
                <a:solidFill>
                  <a:srgbClr val="002C4B"/>
                </a:solidFill>
                <a:latin typeface="Roboto"/>
                <a:cs typeface="Roboto"/>
              </a:rPr>
              <a:t>Registrations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14579" y="9585976"/>
            <a:ext cx="1209675" cy="6045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326,000</a:t>
            </a:r>
            <a:r>
              <a:rPr sz="1950" b="1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b="0" spc="-10" dirty="0">
                <a:solidFill>
                  <a:srgbClr val="002C4B"/>
                </a:solidFill>
                <a:latin typeface="Roboto"/>
                <a:cs typeface="Roboto"/>
              </a:rPr>
              <a:t>Exhibitors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72376" y="9585976"/>
            <a:ext cx="830580" cy="6045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3.2 M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+</a:t>
            </a:r>
            <a:endParaRPr sz="1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b="0" spc="-10" dirty="0">
                <a:solidFill>
                  <a:srgbClr val="002C4B"/>
                </a:solidFill>
                <a:latin typeface="Roboto"/>
                <a:cs typeface="Roboto"/>
              </a:rPr>
              <a:t>Attendees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160666" y="9541143"/>
            <a:ext cx="1210945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90"/>
              </a:lnSpc>
              <a:spcBef>
                <a:spcPts val="105"/>
              </a:spcBef>
            </a:pPr>
            <a:r>
              <a:rPr sz="1150" dirty="0">
                <a:solidFill>
                  <a:srgbClr val="002C4B"/>
                </a:solidFill>
                <a:latin typeface="Roboto"/>
                <a:cs typeface="Roboto"/>
              </a:rPr>
              <a:t>YEAR IN </a:t>
            </a:r>
            <a:r>
              <a:rPr sz="1150" spc="-10" dirty="0">
                <a:solidFill>
                  <a:srgbClr val="002C4B"/>
                </a:solidFill>
                <a:latin typeface="Roboto"/>
                <a:cs typeface="Roboto"/>
              </a:rPr>
              <a:t>REVIEW</a:t>
            </a:r>
            <a:endParaRPr sz="1150">
              <a:latin typeface="Roboto"/>
              <a:cs typeface="Roboto"/>
            </a:endParaRPr>
          </a:p>
          <a:p>
            <a:pPr marL="12700">
              <a:lnSpc>
                <a:spcPts val="4650"/>
              </a:lnSpc>
            </a:pPr>
            <a:r>
              <a:rPr sz="3950" b="1" spc="-20" dirty="0">
                <a:solidFill>
                  <a:srgbClr val="002C4B"/>
                </a:solidFill>
                <a:latin typeface="Outfit"/>
                <a:cs typeface="Outfit"/>
              </a:rPr>
              <a:t>2022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31436" y="7023734"/>
            <a:ext cx="3167380" cy="10350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25"/>
              </a:spcBef>
            </a:pP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With</a:t>
            </a:r>
            <a:r>
              <a:rPr sz="2200" b="1" spc="10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Visit</a:t>
            </a:r>
            <a:r>
              <a:rPr sz="2200" b="1" spc="15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spc="-10" dirty="0">
                <a:solidFill>
                  <a:srgbClr val="7F95A5"/>
                </a:solidFill>
                <a:latin typeface="Outfit"/>
                <a:cs typeface="Outfit"/>
              </a:rPr>
              <a:t>you’re</a:t>
            </a:r>
            <a:r>
              <a:rPr sz="2200" b="1" spc="15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not</a:t>
            </a:r>
            <a:r>
              <a:rPr sz="2200" b="1" spc="15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spc="-20" dirty="0">
                <a:solidFill>
                  <a:srgbClr val="7F95A5"/>
                </a:solidFill>
                <a:latin typeface="Outfit"/>
                <a:cs typeface="Outfit"/>
              </a:rPr>
              <a:t>just </a:t>
            </a: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staging an</a:t>
            </a:r>
            <a:r>
              <a:rPr sz="2200" b="1" spc="5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event,</a:t>
            </a:r>
            <a:r>
              <a:rPr sz="2200" b="1" spc="5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spc="-10" dirty="0">
                <a:solidFill>
                  <a:srgbClr val="7F95A5"/>
                </a:solidFill>
                <a:latin typeface="Outfit"/>
                <a:cs typeface="Outfit"/>
              </a:rPr>
              <a:t>you’re </a:t>
            </a: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building</a:t>
            </a:r>
            <a:r>
              <a:rPr sz="2200" b="1" spc="50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dirty="0">
                <a:solidFill>
                  <a:srgbClr val="7F95A5"/>
                </a:solidFill>
                <a:latin typeface="Outfit"/>
                <a:cs typeface="Outfit"/>
              </a:rPr>
              <a:t>a</a:t>
            </a:r>
            <a:r>
              <a:rPr sz="2200" b="1" spc="50" dirty="0">
                <a:solidFill>
                  <a:srgbClr val="7F95A5"/>
                </a:solidFill>
                <a:latin typeface="Outfit"/>
                <a:cs typeface="Outfit"/>
              </a:rPr>
              <a:t> </a:t>
            </a:r>
            <a:r>
              <a:rPr sz="2200" b="1" spc="-10" dirty="0">
                <a:solidFill>
                  <a:srgbClr val="7F95A5"/>
                </a:solidFill>
                <a:latin typeface="Outfit"/>
                <a:cs typeface="Outfit"/>
              </a:rPr>
              <a:t>community.</a:t>
            </a:r>
            <a:endParaRPr sz="220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4038600" cy="9074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EXECUTIVE</a:t>
            </a:r>
            <a:r>
              <a:rPr sz="1400" b="0" spc="300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95" dirty="0">
                <a:solidFill>
                  <a:srgbClr val="72BF44"/>
                </a:solidFill>
                <a:latin typeface="Outfit Medium"/>
                <a:cs typeface="Outfit Medium"/>
              </a:rPr>
              <a:t>SUMMARY</a:t>
            </a:r>
            <a:endParaRPr sz="140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Company</a:t>
            </a:r>
            <a:r>
              <a:rPr sz="3950" b="1" spc="-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History</a:t>
            </a:r>
            <a:endParaRPr sz="3950">
              <a:latin typeface="Outfit"/>
              <a:cs typeface="Outfi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6934" y="1943713"/>
            <a:ext cx="1322665" cy="13226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76827" y="2273815"/>
            <a:ext cx="2080174" cy="66247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97044" y="1945806"/>
            <a:ext cx="1322665" cy="13184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07151" y="1943713"/>
            <a:ext cx="1322665" cy="132266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4524918"/>
            <a:ext cx="20104100" cy="3739515"/>
            <a:chOff x="0" y="4524918"/>
            <a:chExt cx="20104100" cy="3739515"/>
          </a:xfrm>
        </p:grpSpPr>
        <p:sp>
          <p:nvSpPr>
            <p:cNvPr id="8" name="object 8"/>
            <p:cNvSpPr/>
            <p:nvPr/>
          </p:nvSpPr>
          <p:spPr>
            <a:xfrm>
              <a:off x="0" y="6313943"/>
              <a:ext cx="20104100" cy="156845"/>
            </a:xfrm>
            <a:custGeom>
              <a:avLst/>
              <a:gdLst/>
              <a:ahLst/>
              <a:cxnLst/>
              <a:rect l="l" t="t" r="r" b="b"/>
              <a:pathLst>
                <a:path w="20104100" h="156845">
                  <a:moveTo>
                    <a:pt x="20104099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20104099" y="15629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2C4B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30329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0"/>
                  </a:move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30329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298420"/>
                  </a:move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28432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0"/>
                  </a:move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28432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298420"/>
                  </a:move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58260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0"/>
                  </a:move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58260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298420"/>
                  </a:move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72003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0"/>
                  </a:move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72003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298420"/>
                  </a:move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04577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0"/>
                  </a:move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804577" y="624550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9210" y="298420"/>
                  </a:moveTo>
                  <a:lnTo>
                    <a:pt x="196371" y="290813"/>
                  </a:lnTo>
                  <a:lnTo>
                    <a:pt x="237331" y="269631"/>
                  </a:lnTo>
                  <a:lnTo>
                    <a:pt x="269631" y="237331"/>
                  </a:lnTo>
                  <a:lnTo>
                    <a:pt x="290813" y="196371"/>
                  </a:lnTo>
                  <a:lnTo>
                    <a:pt x="298420" y="149210"/>
                  </a:lnTo>
                  <a:lnTo>
                    <a:pt x="290813" y="102048"/>
                  </a:lnTo>
                  <a:lnTo>
                    <a:pt x="269631" y="61088"/>
                  </a:lnTo>
                  <a:lnTo>
                    <a:pt x="237331" y="28789"/>
                  </a:lnTo>
                  <a:lnTo>
                    <a:pt x="196371" y="7606"/>
                  </a:lnTo>
                  <a:lnTo>
                    <a:pt x="149210" y="0"/>
                  </a:lnTo>
                  <a:lnTo>
                    <a:pt x="102048" y="7606"/>
                  </a:lnTo>
                  <a:lnTo>
                    <a:pt x="61088" y="28789"/>
                  </a:lnTo>
                  <a:lnTo>
                    <a:pt x="28789" y="61088"/>
                  </a:lnTo>
                  <a:lnTo>
                    <a:pt x="7606" y="102048"/>
                  </a:lnTo>
                  <a:lnTo>
                    <a:pt x="0" y="149210"/>
                  </a:lnTo>
                  <a:lnTo>
                    <a:pt x="7606" y="196371"/>
                  </a:lnTo>
                  <a:lnTo>
                    <a:pt x="28789" y="237331"/>
                  </a:lnTo>
                  <a:lnTo>
                    <a:pt x="61088" y="269631"/>
                  </a:lnTo>
                  <a:lnTo>
                    <a:pt x="102048" y="290813"/>
                  </a:lnTo>
                  <a:lnTo>
                    <a:pt x="149210" y="298420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19827" y="4670013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1295" y="6309851"/>
              <a:ext cx="164539" cy="1645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1295" y="4524918"/>
              <a:ext cx="164539" cy="1645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07189" y="4670013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8656" y="6309851"/>
              <a:ext cx="164539" cy="1645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8656" y="4524918"/>
              <a:ext cx="164539" cy="1645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244543" y="4670013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6011" y="6309851"/>
              <a:ext cx="164539" cy="1645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6011" y="4524918"/>
              <a:ext cx="164539" cy="1645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735211" y="4670013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56679" y="6309851"/>
              <a:ext cx="164539" cy="1645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56679" y="4524918"/>
              <a:ext cx="164539" cy="16453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3936905" y="6392094"/>
              <a:ext cx="0" cy="927100"/>
            </a:xfrm>
            <a:custGeom>
              <a:avLst/>
              <a:gdLst/>
              <a:ahLst/>
              <a:cxnLst/>
              <a:rect l="l" t="t" r="r" b="b"/>
              <a:pathLst>
                <a:path h="927100">
                  <a:moveTo>
                    <a:pt x="0" y="0"/>
                  </a:moveTo>
                  <a:lnTo>
                    <a:pt x="0" y="92705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8374" y="6309851"/>
              <a:ext cx="164539" cy="1645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8374" y="7246167"/>
              <a:ext cx="164539" cy="16453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045339" y="4670013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66806" y="6309851"/>
              <a:ext cx="164539" cy="1645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66806" y="4524918"/>
              <a:ext cx="164539" cy="1645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571728" y="5069425"/>
              <a:ext cx="0" cy="1322705"/>
            </a:xfrm>
            <a:custGeom>
              <a:avLst/>
              <a:gdLst/>
              <a:ahLst/>
              <a:cxnLst/>
              <a:rect l="l" t="t" r="r" b="b"/>
              <a:pathLst>
                <a:path h="1322704">
                  <a:moveTo>
                    <a:pt x="0" y="1322671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3195" y="6309851"/>
              <a:ext cx="164539" cy="1645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93195" y="4943754"/>
              <a:ext cx="164539" cy="16453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598239" y="5549568"/>
              <a:ext cx="0" cy="842644"/>
            </a:xfrm>
            <a:custGeom>
              <a:avLst/>
              <a:gdLst/>
              <a:ahLst/>
              <a:cxnLst/>
              <a:rect l="l" t="t" r="r" b="b"/>
              <a:pathLst>
                <a:path h="842645">
                  <a:moveTo>
                    <a:pt x="0" y="842529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19707" y="6309851"/>
              <a:ext cx="164539" cy="1645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19707" y="5467298"/>
              <a:ext cx="164539" cy="16453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156911" y="6459670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8378" y="8099509"/>
              <a:ext cx="164539" cy="16453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8378" y="6314576"/>
              <a:ext cx="164539" cy="16453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917298" y="6459670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8765" y="8099509"/>
              <a:ext cx="164539" cy="1645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8765" y="6314576"/>
              <a:ext cx="164539" cy="16453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7673592" y="6459670"/>
              <a:ext cx="0" cy="1722120"/>
            </a:xfrm>
            <a:custGeom>
              <a:avLst/>
              <a:gdLst/>
              <a:ahLst/>
              <a:cxnLst/>
              <a:rect l="l" t="t" r="r" b="b"/>
              <a:pathLst>
                <a:path h="1722120">
                  <a:moveTo>
                    <a:pt x="0" y="172208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95059" y="8099509"/>
              <a:ext cx="164539" cy="1645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95059" y="6314576"/>
              <a:ext cx="164539" cy="16453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219614" y="6459667"/>
              <a:ext cx="0" cy="1069340"/>
            </a:xfrm>
            <a:custGeom>
              <a:avLst/>
              <a:gdLst/>
              <a:ahLst/>
              <a:cxnLst/>
              <a:rect l="l" t="t" r="r" b="b"/>
              <a:pathLst>
                <a:path h="1069340">
                  <a:moveTo>
                    <a:pt x="0" y="1068899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1081" y="7471256"/>
              <a:ext cx="164539" cy="16453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1081" y="6314576"/>
              <a:ext cx="164539" cy="16453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6075426" y="6459667"/>
              <a:ext cx="0" cy="1069340"/>
            </a:xfrm>
            <a:custGeom>
              <a:avLst/>
              <a:gdLst/>
              <a:ahLst/>
              <a:cxnLst/>
              <a:rect l="l" t="t" r="r" b="b"/>
              <a:pathLst>
                <a:path h="1069340">
                  <a:moveTo>
                    <a:pt x="0" y="1068899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96894" y="7471256"/>
              <a:ext cx="164539" cy="16453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96894" y="6314576"/>
              <a:ext cx="164539" cy="164539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743432" y="5549569"/>
            <a:ext cx="1246505" cy="535305"/>
          </a:xfrm>
          <a:custGeom>
            <a:avLst/>
            <a:gdLst/>
            <a:ahLst/>
            <a:cxnLst/>
            <a:rect l="l" t="t" r="r" b="b"/>
            <a:pathLst>
              <a:path w="1246505" h="535304">
                <a:moveTo>
                  <a:pt x="1120384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93184"/>
                </a:lnTo>
                <a:lnTo>
                  <a:pt x="9874" y="342091"/>
                </a:lnTo>
                <a:lnTo>
                  <a:pt x="36803" y="382031"/>
                </a:lnTo>
                <a:lnTo>
                  <a:pt x="76743" y="408960"/>
                </a:lnTo>
                <a:lnTo>
                  <a:pt x="125650" y="418835"/>
                </a:lnTo>
                <a:lnTo>
                  <a:pt x="476666" y="418835"/>
                </a:lnTo>
                <a:lnTo>
                  <a:pt x="499672" y="421998"/>
                </a:lnTo>
                <a:lnTo>
                  <a:pt x="523486" y="430625"/>
                </a:lnTo>
                <a:lnTo>
                  <a:pt x="545344" y="443422"/>
                </a:lnTo>
                <a:lnTo>
                  <a:pt x="562485" y="459095"/>
                </a:lnTo>
                <a:lnTo>
                  <a:pt x="620085" y="528381"/>
                </a:lnTo>
                <a:lnTo>
                  <a:pt x="626289" y="533340"/>
                </a:lnTo>
                <a:lnTo>
                  <a:pt x="633254" y="534881"/>
                </a:lnTo>
                <a:lnTo>
                  <a:pt x="640142" y="533025"/>
                </a:lnTo>
                <a:lnTo>
                  <a:pt x="646116" y="527795"/>
                </a:lnTo>
                <a:lnTo>
                  <a:pt x="681057" y="481660"/>
                </a:lnTo>
                <a:lnTo>
                  <a:pt x="709454" y="457204"/>
                </a:lnTo>
                <a:lnTo>
                  <a:pt x="751507" y="437235"/>
                </a:lnTo>
                <a:lnTo>
                  <a:pt x="801642" y="423772"/>
                </a:lnTo>
                <a:lnTo>
                  <a:pt x="854288" y="418835"/>
                </a:lnTo>
                <a:lnTo>
                  <a:pt x="1120384" y="418835"/>
                </a:lnTo>
                <a:lnTo>
                  <a:pt x="1169291" y="408960"/>
                </a:lnTo>
                <a:lnTo>
                  <a:pt x="1209231" y="382031"/>
                </a:lnTo>
                <a:lnTo>
                  <a:pt x="1236160" y="342091"/>
                </a:lnTo>
                <a:lnTo>
                  <a:pt x="1246035" y="293184"/>
                </a:lnTo>
                <a:lnTo>
                  <a:pt x="1246035" y="125650"/>
                </a:lnTo>
                <a:lnTo>
                  <a:pt x="1236160" y="76743"/>
                </a:lnTo>
                <a:lnTo>
                  <a:pt x="1209231" y="36803"/>
                </a:lnTo>
                <a:lnTo>
                  <a:pt x="1169291" y="9874"/>
                </a:lnTo>
                <a:lnTo>
                  <a:pt x="1120384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107603" y="5578752"/>
            <a:ext cx="549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0" dirty="0">
                <a:solidFill>
                  <a:srgbClr val="FFFFFF"/>
                </a:solidFill>
                <a:latin typeface="Outfit"/>
                <a:cs typeface="Outfit"/>
              </a:rPr>
              <a:t>1992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72357" y="6756727"/>
            <a:ext cx="1287780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5270" marR="5080" indent="-243204">
              <a:lnSpc>
                <a:spcPct val="101499"/>
              </a:lnSpc>
              <a:spcBef>
                <a:spcPts val="9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Founded</a:t>
            </a:r>
            <a:r>
              <a:rPr sz="1950" b="1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in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the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UK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854625" y="6677375"/>
            <a:ext cx="1246505" cy="535305"/>
          </a:xfrm>
          <a:custGeom>
            <a:avLst/>
            <a:gdLst/>
            <a:ahLst/>
            <a:cxnLst/>
            <a:rect l="l" t="t" r="r" b="b"/>
            <a:pathLst>
              <a:path w="1246504" h="535304">
                <a:moveTo>
                  <a:pt x="612781" y="0"/>
                </a:moveTo>
                <a:lnTo>
                  <a:pt x="605893" y="1855"/>
                </a:lnTo>
                <a:lnTo>
                  <a:pt x="599918" y="7086"/>
                </a:lnTo>
                <a:lnTo>
                  <a:pt x="564977" y="53220"/>
                </a:lnTo>
                <a:lnTo>
                  <a:pt x="536580" y="77676"/>
                </a:lnTo>
                <a:lnTo>
                  <a:pt x="494528" y="97646"/>
                </a:lnTo>
                <a:lnTo>
                  <a:pt x="444392" y="111109"/>
                </a:lnTo>
                <a:lnTo>
                  <a:pt x="391747" y="116046"/>
                </a:lnTo>
                <a:lnTo>
                  <a:pt x="125650" y="116046"/>
                </a:lnTo>
                <a:lnTo>
                  <a:pt x="76743" y="125921"/>
                </a:lnTo>
                <a:lnTo>
                  <a:pt x="36803" y="152850"/>
                </a:lnTo>
                <a:lnTo>
                  <a:pt x="9874" y="192789"/>
                </a:lnTo>
                <a:lnTo>
                  <a:pt x="0" y="241696"/>
                </a:lnTo>
                <a:lnTo>
                  <a:pt x="0" y="409230"/>
                </a:lnTo>
                <a:lnTo>
                  <a:pt x="9874" y="458138"/>
                </a:lnTo>
                <a:lnTo>
                  <a:pt x="36803" y="498077"/>
                </a:lnTo>
                <a:lnTo>
                  <a:pt x="76743" y="525006"/>
                </a:lnTo>
                <a:lnTo>
                  <a:pt x="125650" y="534881"/>
                </a:lnTo>
                <a:lnTo>
                  <a:pt x="1120384" y="534881"/>
                </a:lnTo>
                <a:lnTo>
                  <a:pt x="1169291" y="525006"/>
                </a:lnTo>
                <a:lnTo>
                  <a:pt x="1209231" y="498077"/>
                </a:lnTo>
                <a:lnTo>
                  <a:pt x="1236160" y="458138"/>
                </a:lnTo>
                <a:lnTo>
                  <a:pt x="1246035" y="409230"/>
                </a:lnTo>
                <a:lnTo>
                  <a:pt x="1246035" y="241696"/>
                </a:lnTo>
                <a:lnTo>
                  <a:pt x="1236160" y="192789"/>
                </a:lnTo>
                <a:lnTo>
                  <a:pt x="1209231" y="152850"/>
                </a:lnTo>
                <a:lnTo>
                  <a:pt x="1169291" y="125921"/>
                </a:lnTo>
                <a:lnTo>
                  <a:pt x="1120384" y="116046"/>
                </a:lnTo>
                <a:lnTo>
                  <a:pt x="769369" y="116046"/>
                </a:lnTo>
                <a:lnTo>
                  <a:pt x="746362" y="112883"/>
                </a:lnTo>
                <a:lnTo>
                  <a:pt x="722548" y="104255"/>
                </a:lnTo>
                <a:lnTo>
                  <a:pt x="700690" y="91458"/>
                </a:lnTo>
                <a:lnTo>
                  <a:pt x="683549" y="75785"/>
                </a:lnTo>
                <a:lnTo>
                  <a:pt x="625949" y="6499"/>
                </a:lnTo>
                <a:lnTo>
                  <a:pt x="619745" y="1540"/>
                </a:lnTo>
                <a:lnTo>
                  <a:pt x="612781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201455" y="6835259"/>
            <a:ext cx="5524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0" dirty="0">
                <a:solidFill>
                  <a:srgbClr val="FFFFFF"/>
                </a:solidFill>
                <a:latin typeface="Outfit"/>
                <a:cs typeface="Outfit"/>
              </a:rPr>
              <a:t>1999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881835" y="6677375"/>
            <a:ext cx="1246505" cy="535305"/>
          </a:xfrm>
          <a:custGeom>
            <a:avLst/>
            <a:gdLst/>
            <a:ahLst/>
            <a:cxnLst/>
            <a:rect l="l" t="t" r="r" b="b"/>
            <a:pathLst>
              <a:path w="1246504" h="535304">
                <a:moveTo>
                  <a:pt x="612781" y="0"/>
                </a:moveTo>
                <a:lnTo>
                  <a:pt x="605893" y="1855"/>
                </a:lnTo>
                <a:lnTo>
                  <a:pt x="599918" y="7086"/>
                </a:lnTo>
                <a:lnTo>
                  <a:pt x="564977" y="53220"/>
                </a:lnTo>
                <a:lnTo>
                  <a:pt x="536580" y="77676"/>
                </a:lnTo>
                <a:lnTo>
                  <a:pt x="494528" y="97646"/>
                </a:lnTo>
                <a:lnTo>
                  <a:pt x="444392" y="111109"/>
                </a:lnTo>
                <a:lnTo>
                  <a:pt x="391747" y="116046"/>
                </a:lnTo>
                <a:lnTo>
                  <a:pt x="125650" y="116046"/>
                </a:lnTo>
                <a:lnTo>
                  <a:pt x="76743" y="125921"/>
                </a:lnTo>
                <a:lnTo>
                  <a:pt x="36803" y="152850"/>
                </a:lnTo>
                <a:lnTo>
                  <a:pt x="9874" y="192789"/>
                </a:lnTo>
                <a:lnTo>
                  <a:pt x="0" y="241696"/>
                </a:lnTo>
                <a:lnTo>
                  <a:pt x="0" y="409230"/>
                </a:lnTo>
                <a:lnTo>
                  <a:pt x="9874" y="458138"/>
                </a:lnTo>
                <a:lnTo>
                  <a:pt x="36803" y="498077"/>
                </a:lnTo>
                <a:lnTo>
                  <a:pt x="76743" y="525006"/>
                </a:lnTo>
                <a:lnTo>
                  <a:pt x="125650" y="534881"/>
                </a:lnTo>
                <a:lnTo>
                  <a:pt x="1120384" y="534881"/>
                </a:lnTo>
                <a:lnTo>
                  <a:pt x="1169291" y="525006"/>
                </a:lnTo>
                <a:lnTo>
                  <a:pt x="1209231" y="498077"/>
                </a:lnTo>
                <a:lnTo>
                  <a:pt x="1236160" y="458138"/>
                </a:lnTo>
                <a:lnTo>
                  <a:pt x="1246035" y="409230"/>
                </a:lnTo>
                <a:lnTo>
                  <a:pt x="1246035" y="241696"/>
                </a:lnTo>
                <a:lnTo>
                  <a:pt x="1236160" y="192789"/>
                </a:lnTo>
                <a:lnTo>
                  <a:pt x="1209231" y="152850"/>
                </a:lnTo>
                <a:lnTo>
                  <a:pt x="1169291" y="125921"/>
                </a:lnTo>
                <a:lnTo>
                  <a:pt x="1120384" y="116046"/>
                </a:lnTo>
                <a:lnTo>
                  <a:pt x="769369" y="116046"/>
                </a:lnTo>
                <a:lnTo>
                  <a:pt x="746362" y="112883"/>
                </a:lnTo>
                <a:lnTo>
                  <a:pt x="722548" y="104255"/>
                </a:lnTo>
                <a:lnTo>
                  <a:pt x="700690" y="91458"/>
                </a:lnTo>
                <a:lnTo>
                  <a:pt x="683549" y="75785"/>
                </a:lnTo>
                <a:lnTo>
                  <a:pt x="625949" y="6499"/>
                </a:lnTo>
                <a:lnTo>
                  <a:pt x="619745" y="1540"/>
                </a:lnTo>
                <a:lnTo>
                  <a:pt x="612781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0213589" y="6835259"/>
            <a:ext cx="5829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0" dirty="0">
                <a:solidFill>
                  <a:srgbClr val="FFFFFF"/>
                </a:solidFill>
                <a:latin typeface="Outfit"/>
                <a:cs typeface="Outfit"/>
              </a:rPr>
              <a:t>2014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492183" y="5650531"/>
            <a:ext cx="193548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Acquired</a:t>
            </a:r>
            <a:r>
              <a:rPr sz="195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by</a:t>
            </a:r>
            <a:r>
              <a:rPr sz="1950" b="1" spc="-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798196" y="5549569"/>
            <a:ext cx="1246505" cy="535305"/>
          </a:xfrm>
          <a:custGeom>
            <a:avLst/>
            <a:gdLst/>
            <a:ahLst/>
            <a:cxnLst/>
            <a:rect l="l" t="t" r="r" b="b"/>
            <a:pathLst>
              <a:path w="1246504" h="535304">
                <a:moveTo>
                  <a:pt x="1120384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93184"/>
                </a:lnTo>
                <a:lnTo>
                  <a:pt x="9874" y="342091"/>
                </a:lnTo>
                <a:lnTo>
                  <a:pt x="36803" y="382031"/>
                </a:lnTo>
                <a:lnTo>
                  <a:pt x="76743" y="408960"/>
                </a:lnTo>
                <a:lnTo>
                  <a:pt x="125650" y="418835"/>
                </a:lnTo>
                <a:lnTo>
                  <a:pt x="476666" y="418835"/>
                </a:lnTo>
                <a:lnTo>
                  <a:pt x="499672" y="421998"/>
                </a:lnTo>
                <a:lnTo>
                  <a:pt x="523486" y="430625"/>
                </a:lnTo>
                <a:lnTo>
                  <a:pt x="545344" y="443422"/>
                </a:lnTo>
                <a:lnTo>
                  <a:pt x="562485" y="459095"/>
                </a:lnTo>
                <a:lnTo>
                  <a:pt x="620085" y="528381"/>
                </a:lnTo>
                <a:lnTo>
                  <a:pt x="626289" y="533340"/>
                </a:lnTo>
                <a:lnTo>
                  <a:pt x="633254" y="534881"/>
                </a:lnTo>
                <a:lnTo>
                  <a:pt x="640142" y="533025"/>
                </a:lnTo>
                <a:lnTo>
                  <a:pt x="646116" y="527795"/>
                </a:lnTo>
                <a:lnTo>
                  <a:pt x="681057" y="481660"/>
                </a:lnTo>
                <a:lnTo>
                  <a:pt x="709454" y="457204"/>
                </a:lnTo>
                <a:lnTo>
                  <a:pt x="751507" y="437235"/>
                </a:lnTo>
                <a:lnTo>
                  <a:pt x="801642" y="423772"/>
                </a:lnTo>
                <a:lnTo>
                  <a:pt x="854288" y="418835"/>
                </a:lnTo>
                <a:lnTo>
                  <a:pt x="1120384" y="418835"/>
                </a:lnTo>
                <a:lnTo>
                  <a:pt x="1169291" y="408960"/>
                </a:lnTo>
                <a:lnTo>
                  <a:pt x="1209231" y="382031"/>
                </a:lnTo>
                <a:lnTo>
                  <a:pt x="1236160" y="342091"/>
                </a:lnTo>
                <a:lnTo>
                  <a:pt x="1246035" y="293184"/>
                </a:lnTo>
                <a:lnTo>
                  <a:pt x="1246035" y="125650"/>
                </a:lnTo>
                <a:lnTo>
                  <a:pt x="1236160" y="76743"/>
                </a:lnTo>
                <a:lnTo>
                  <a:pt x="1209231" y="36803"/>
                </a:lnTo>
                <a:lnTo>
                  <a:pt x="1169291" y="9874"/>
                </a:lnTo>
                <a:lnTo>
                  <a:pt x="1120384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151311" y="5578752"/>
            <a:ext cx="5715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0" dirty="0">
                <a:solidFill>
                  <a:srgbClr val="FFFFFF"/>
                </a:solidFill>
                <a:latin typeface="Outfit"/>
                <a:cs typeface="Outfit"/>
              </a:rPr>
              <a:t>2012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97136" y="6610983"/>
            <a:ext cx="1469390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7170" marR="5080" indent="-205104">
              <a:lnSpc>
                <a:spcPct val="101499"/>
              </a:lnSpc>
              <a:spcBef>
                <a:spcPts val="9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Merged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with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N200</a:t>
            </a:r>
            <a:r>
              <a:rPr sz="1950" b="1" spc="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NL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2309828" y="5549569"/>
            <a:ext cx="1246505" cy="535305"/>
          </a:xfrm>
          <a:custGeom>
            <a:avLst/>
            <a:gdLst/>
            <a:ahLst/>
            <a:cxnLst/>
            <a:rect l="l" t="t" r="r" b="b"/>
            <a:pathLst>
              <a:path w="1246505" h="535304">
                <a:moveTo>
                  <a:pt x="1120384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93184"/>
                </a:lnTo>
                <a:lnTo>
                  <a:pt x="9874" y="342091"/>
                </a:lnTo>
                <a:lnTo>
                  <a:pt x="36803" y="382031"/>
                </a:lnTo>
                <a:lnTo>
                  <a:pt x="76743" y="408960"/>
                </a:lnTo>
                <a:lnTo>
                  <a:pt x="125650" y="418835"/>
                </a:lnTo>
                <a:lnTo>
                  <a:pt x="476666" y="418835"/>
                </a:lnTo>
                <a:lnTo>
                  <a:pt x="499672" y="421998"/>
                </a:lnTo>
                <a:lnTo>
                  <a:pt x="523486" y="430625"/>
                </a:lnTo>
                <a:lnTo>
                  <a:pt x="545344" y="443422"/>
                </a:lnTo>
                <a:lnTo>
                  <a:pt x="562485" y="459095"/>
                </a:lnTo>
                <a:lnTo>
                  <a:pt x="620085" y="528381"/>
                </a:lnTo>
                <a:lnTo>
                  <a:pt x="626289" y="533340"/>
                </a:lnTo>
                <a:lnTo>
                  <a:pt x="633254" y="534881"/>
                </a:lnTo>
                <a:lnTo>
                  <a:pt x="640142" y="533025"/>
                </a:lnTo>
                <a:lnTo>
                  <a:pt x="646116" y="527795"/>
                </a:lnTo>
                <a:lnTo>
                  <a:pt x="681057" y="481660"/>
                </a:lnTo>
                <a:lnTo>
                  <a:pt x="709454" y="457204"/>
                </a:lnTo>
                <a:lnTo>
                  <a:pt x="751507" y="437235"/>
                </a:lnTo>
                <a:lnTo>
                  <a:pt x="801642" y="423772"/>
                </a:lnTo>
                <a:lnTo>
                  <a:pt x="854288" y="418835"/>
                </a:lnTo>
                <a:lnTo>
                  <a:pt x="1120384" y="418835"/>
                </a:lnTo>
                <a:lnTo>
                  <a:pt x="1169291" y="408960"/>
                </a:lnTo>
                <a:lnTo>
                  <a:pt x="1209231" y="382031"/>
                </a:lnTo>
                <a:lnTo>
                  <a:pt x="1236160" y="342091"/>
                </a:lnTo>
                <a:lnTo>
                  <a:pt x="1246035" y="293184"/>
                </a:lnTo>
                <a:lnTo>
                  <a:pt x="1246035" y="125650"/>
                </a:lnTo>
                <a:lnTo>
                  <a:pt x="1236160" y="76743"/>
                </a:lnTo>
                <a:lnTo>
                  <a:pt x="1209231" y="36803"/>
                </a:lnTo>
                <a:lnTo>
                  <a:pt x="1169291" y="9874"/>
                </a:lnTo>
                <a:lnTo>
                  <a:pt x="1120384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2667593" y="5578752"/>
            <a:ext cx="5619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0" dirty="0">
                <a:solidFill>
                  <a:srgbClr val="FFFFFF"/>
                </a:solidFill>
                <a:latin typeface="Outfit"/>
                <a:cs typeface="Outfit"/>
              </a:rPr>
              <a:t>2017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410992" y="6741455"/>
            <a:ext cx="1065530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7165" marR="5080" indent="-165100">
              <a:lnSpc>
                <a:spcPct val="101499"/>
              </a:lnSpc>
              <a:spcBef>
                <a:spcPts val="90"/>
              </a:spcBef>
            </a:pP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Acquired Poken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375970" y="4416039"/>
            <a:ext cx="1990725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5609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Online registration</a:t>
            </a:r>
            <a:endParaRPr sz="1400">
              <a:latin typeface="Roboto"/>
              <a:cs typeface="Roboto"/>
            </a:endParaRPr>
          </a:p>
          <a:p>
            <a:pPr marL="246379" marR="5080" indent="-635" algn="ctr">
              <a:lnSpc>
                <a:spcPct val="101499"/>
              </a:lnSpc>
              <a:spcBef>
                <a:spcPts val="126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Acquired</a:t>
            </a:r>
            <a:r>
              <a:rPr sz="1950" b="1" spc="-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by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P&amp;O</a:t>
            </a:r>
            <a:r>
              <a:rPr sz="1950" b="1" spc="-8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Exhibition Services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763332" y="4416081"/>
            <a:ext cx="163512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Self </a:t>
            </a:r>
            <a:r>
              <a:rPr sz="1400" dirty="0">
                <a:latin typeface="Roboto"/>
                <a:cs typeface="Roboto"/>
              </a:rPr>
              <a:t>service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CX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 </a:t>
            </a:r>
            <a:r>
              <a:rPr sz="1400" spc="-10" dirty="0">
                <a:latin typeface="Roboto"/>
                <a:cs typeface="Roboto"/>
              </a:rPr>
              <a:t>arrival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400687" y="4453776"/>
            <a:ext cx="12623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SaaS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891354" y="4416081"/>
            <a:ext cx="136334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Global </a:t>
            </a:r>
            <a:r>
              <a:rPr sz="1400" dirty="0">
                <a:latin typeface="Roboto"/>
                <a:cs typeface="Roboto"/>
              </a:rPr>
              <a:t>support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(EU,</a:t>
            </a:r>
            <a:r>
              <a:rPr sz="1400" spc="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HK, </a:t>
            </a:r>
            <a:r>
              <a:rPr sz="1400" dirty="0">
                <a:latin typeface="Roboto"/>
                <a:cs typeface="Roboto"/>
              </a:rPr>
              <a:t>UAE,</a:t>
            </a:r>
            <a:r>
              <a:rPr sz="1400" spc="-25" dirty="0">
                <a:latin typeface="Roboto"/>
                <a:cs typeface="Roboto"/>
              </a:rPr>
              <a:t> US)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4093049" y="7166325"/>
            <a:ext cx="123571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NFC </a:t>
            </a:r>
            <a:r>
              <a:rPr sz="1400" dirty="0">
                <a:latin typeface="Roboto"/>
                <a:cs typeface="Roboto"/>
              </a:rPr>
              <a:t>powered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visitor engagement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7201481" y="4416081"/>
            <a:ext cx="124015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PWA </a:t>
            </a:r>
            <a:r>
              <a:rPr sz="1400" dirty="0">
                <a:latin typeface="Roboto"/>
                <a:cs typeface="Roboto"/>
              </a:rPr>
              <a:t>powered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CXs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727871" y="4834916"/>
            <a:ext cx="174688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Plug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&amp;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Play </a:t>
            </a:r>
            <a:r>
              <a:rPr sz="1400" dirty="0">
                <a:latin typeface="Roboto"/>
                <a:cs typeface="Roboto"/>
              </a:rPr>
              <a:t>‘welcome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experience’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4754383" y="5389874"/>
            <a:ext cx="135953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Digital badge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313053" y="8038142"/>
            <a:ext cx="152781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eBadge/ ticket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073441" y="8038142"/>
            <a:ext cx="17176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8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AWS </a:t>
            </a:r>
            <a:r>
              <a:rPr sz="1400" dirty="0">
                <a:latin typeface="Roboto"/>
                <a:cs typeface="Roboto"/>
              </a:rPr>
              <a:t>Ireland, 99.8% </a:t>
            </a:r>
            <a:r>
              <a:rPr sz="1400" spc="-10" dirty="0">
                <a:latin typeface="Roboto"/>
                <a:cs typeface="Roboto"/>
              </a:rPr>
              <a:t>uptime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7829734" y="8038142"/>
            <a:ext cx="175196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Event </a:t>
            </a:r>
            <a:r>
              <a:rPr sz="1400" dirty="0">
                <a:latin typeface="Roboto"/>
                <a:cs typeface="Roboto"/>
              </a:rPr>
              <a:t>Engagement</a:t>
            </a:r>
            <a:r>
              <a:rPr sz="1400" spc="-7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Platform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375757" y="7388948"/>
            <a:ext cx="15811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Transition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Lead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gen </a:t>
            </a:r>
            <a:r>
              <a:rPr sz="1400" dirty="0">
                <a:latin typeface="Roboto"/>
                <a:cs typeface="Roboto"/>
              </a:rPr>
              <a:t>via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native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apps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6231570" y="7388948"/>
            <a:ext cx="113093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sz="1400" spc="-10" dirty="0">
                <a:latin typeface="Roboto"/>
                <a:cs typeface="Roboto"/>
              </a:rPr>
              <a:t>Transition </a:t>
            </a:r>
            <a:r>
              <a:rPr sz="1400" dirty="0">
                <a:latin typeface="Roboto"/>
                <a:cs typeface="Roboto"/>
              </a:rPr>
              <a:t>Advanced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API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90" name="object 9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94" name="object 94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96" name="object 9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97" name="object 9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19331"/>
            <a:ext cx="20104100" cy="9989820"/>
            <a:chOff x="0" y="1319331"/>
            <a:chExt cx="20104100" cy="9989820"/>
          </a:xfrm>
        </p:grpSpPr>
        <p:sp>
          <p:nvSpPr>
            <p:cNvPr id="3" name="object 3"/>
            <p:cNvSpPr/>
            <p:nvPr/>
          </p:nvSpPr>
          <p:spPr>
            <a:xfrm>
              <a:off x="0" y="1319331"/>
              <a:ext cx="20104100" cy="9989820"/>
            </a:xfrm>
            <a:custGeom>
              <a:avLst/>
              <a:gdLst/>
              <a:ahLst/>
              <a:cxnLst/>
              <a:rect l="l" t="t" r="r" b="b"/>
              <a:pathLst>
                <a:path w="20104100" h="9989820">
                  <a:moveTo>
                    <a:pt x="0" y="0"/>
                  </a:moveTo>
                  <a:lnTo>
                    <a:pt x="0" y="9989224"/>
                  </a:lnTo>
                  <a:lnTo>
                    <a:pt x="20104099" y="9989224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1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088" y="4638602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7088" y="5518156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7088" y="6397711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7088" y="7277265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7088" y="8156819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7088" y="9036373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4388" y="4018591"/>
            <a:ext cx="7593330" cy="573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b="0" dirty="0">
                <a:solidFill>
                  <a:srgbClr val="FF0000"/>
                </a:solidFill>
                <a:latin typeface="Outfit Light"/>
                <a:cs typeface="Outfit Light"/>
              </a:rPr>
              <a:t>CLIENT</a:t>
            </a:r>
            <a:r>
              <a:rPr sz="2800" b="0" spc="-7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&amp;</a:t>
            </a:r>
            <a:r>
              <a:rPr sz="2800" b="0" spc="-1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GES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Event</a:t>
            </a:r>
            <a:r>
              <a:rPr sz="2800" b="0" spc="-6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Intelligence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-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a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Partnership</a:t>
            </a:r>
            <a:endParaRPr sz="2800" dirty="0">
              <a:latin typeface="Outfit Light"/>
              <a:cs typeface="Outfit Light"/>
            </a:endParaRPr>
          </a:p>
          <a:p>
            <a:pPr marL="12700" marR="799465">
              <a:lnSpc>
                <a:spcPct val="206100"/>
              </a:lnSpc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Global</a:t>
            </a:r>
            <a:r>
              <a:rPr sz="2800" b="0" spc="-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SaaS</a:t>
            </a:r>
            <a:r>
              <a:rPr sz="2800" b="0" spc="-3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solution.</a:t>
            </a:r>
            <a:r>
              <a:rPr sz="2800" b="0" spc="-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Local</a:t>
            </a:r>
            <a:r>
              <a:rPr sz="2800" b="0" spc="-3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support. Keeping</a:t>
            </a:r>
            <a:r>
              <a:rPr sz="2800" b="0" spc="-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Pace</a:t>
            </a:r>
            <a:r>
              <a:rPr sz="2800" b="0" spc="-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With</a:t>
            </a:r>
            <a:r>
              <a:rPr sz="2800" b="0" spc="-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Change</a:t>
            </a:r>
            <a:r>
              <a:rPr sz="2800" b="0" spc="-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(part</a:t>
            </a:r>
            <a:r>
              <a:rPr sz="2800" b="0" spc="-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1</a:t>
            </a:r>
            <a:r>
              <a:rPr sz="2800" b="0" spc="-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&amp;</a:t>
            </a:r>
            <a:r>
              <a:rPr sz="2800" b="0" spc="-1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part</a:t>
            </a:r>
            <a:r>
              <a:rPr sz="2800" b="0" spc="-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Outfit Light"/>
                <a:cs typeface="Outfit Light"/>
              </a:rPr>
              <a:t>2)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Platform</a:t>
            </a:r>
            <a:r>
              <a:rPr sz="2800" b="0" spc="-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Evolution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(part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1</a:t>
            </a:r>
            <a:r>
              <a:rPr sz="2800" b="0" spc="-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&amp;</a:t>
            </a:r>
            <a:r>
              <a:rPr sz="2800" b="0" spc="-1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part</a:t>
            </a:r>
            <a:r>
              <a:rPr sz="2800" b="0" spc="-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Outfit Light"/>
                <a:cs typeface="Outfit Light"/>
              </a:rPr>
              <a:t>2)</a:t>
            </a:r>
            <a:endParaRPr sz="2800" dirty="0">
              <a:latin typeface="Outfit Light"/>
              <a:cs typeface="Outfit Light"/>
            </a:endParaRPr>
          </a:p>
          <a:p>
            <a:pPr marL="12700" marR="4645025">
              <a:lnSpc>
                <a:spcPct val="206100"/>
              </a:lnSpc>
              <a:spcBef>
                <a:spcPts val="5"/>
              </a:spcBef>
            </a:pP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Visitor</a:t>
            </a:r>
            <a:r>
              <a:rPr sz="2800" b="0" spc="-13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Journey </a:t>
            </a:r>
            <a:r>
              <a:rPr sz="2800" b="0" dirty="0">
                <a:solidFill>
                  <a:srgbClr val="FFFFFF"/>
                </a:solidFill>
                <a:latin typeface="Outfit Light"/>
                <a:cs typeface="Outfit Light"/>
              </a:rPr>
              <a:t>Exhibitor</a:t>
            </a:r>
            <a:r>
              <a:rPr sz="2800" b="0" spc="-13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Journey Organiser</a:t>
            </a:r>
            <a:r>
              <a:rPr sz="2800" b="0" spc="-9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Outfit Light"/>
                <a:cs typeface="Outfit Light"/>
              </a:rPr>
              <a:t>Journey</a:t>
            </a:r>
            <a:endParaRPr sz="2800" dirty="0">
              <a:latin typeface="Outfit Light"/>
              <a:cs typeface="Outfit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47088" y="1321006"/>
            <a:ext cx="19057620" cy="9947910"/>
            <a:chOff x="1047088" y="1321006"/>
            <a:chExt cx="19057620" cy="9947910"/>
          </a:xfrm>
        </p:grpSpPr>
        <p:sp>
          <p:nvSpPr>
            <p:cNvPr id="12" name="object 12"/>
            <p:cNvSpPr/>
            <p:nvPr/>
          </p:nvSpPr>
          <p:spPr>
            <a:xfrm>
              <a:off x="1047088" y="9915928"/>
              <a:ext cx="7654290" cy="0"/>
            </a:xfrm>
            <a:custGeom>
              <a:avLst/>
              <a:gdLst/>
              <a:ahLst/>
              <a:cxnLst/>
              <a:rect l="l" t="t" r="r" b="b"/>
              <a:pathLst>
                <a:path w="7654290">
                  <a:moveTo>
                    <a:pt x="0" y="0"/>
                  </a:moveTo>
                  <a:lnTo>
                    <a:pt x="7654217" y="0"/>
                  </a:lnTo>
                </a:path>
              </a:pathLst>
            </a:custGeom>
            <a:ln w="10470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56758" y="1321006"/>
              <a:ext cx="9947330" cy="99473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34388" y="2447958"/>
            <a:ext cx="950341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950" b="1" spc="-35" dirty="0">
                <a:solidFill>
                  <a:srgbClr val="FF0000"/>
                </a:solidFill>
                <a:latin typeface="Outfit"/>
                <a:cs typeface="Outfit"/>
              </a:rPr>
              <a:t>CLIENT</a:t>
            </a:r>
            <a:r>
              <a:rPr sz="4950" b="1" spc="-204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dirty="0">
                <a:solidFill>
                  <a:srgbClr val="FFFFFF"/>
                </a:solidFill>
                <a:latin typeface="Outfit"/>
                <a:cs typeface="Outfit"/>
              </a:rPr>
              <a:t>&amp;</a:t>
            </a:r>
            <a:r>
              <a:rPr sz="4950" b="1" spc="-23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dirty="0">
                <a:solidFill>
                  <a:srgbClr val="FFFFFF"/>
                </a:solidFill>
                <a:latin typeface="Outfit"/>
                <a:cs typeface="Outfit"/>
              </a:rPr>
              <a:t>GES</a:t>
            </a:r>
            <a:r>
              <a:rPr sz="4950" b="1" spc="-19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Outfit"/>
                <a:cs typeface="Outfit"/>
              </a:rPr>
              <a:t>Event</a:t>
            </a:r>
            <a:r>
              <a:rPr sz="4950" b="1" spc="-16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Outfit"/>
                <a:cs typeface="Outfit"/>
              </a:rPr>
              <a:t>Intelligence</a:t>
            </a:r>
            <a:endParaRPr sz="4950" dirty="0">
              <a:latin typeface="Outfit"/>
              <a:cs typeface="Outfi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3398797"/>
            <a:ext cx="1796923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At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GES, we are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proud of our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long association with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lang="en-GB" sz="1950" b="0" dirty="0">
                <a:solidFill>
                  <a:srgbClr val="FF0000"/>
                </a:solidFill>
                <a:latin typeface="Outfit Light"/>
                <a:cs typeface="Outfit Light"/>
              </a:rPr>
              <a:t>CLIENT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 and, in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particular, our collaboration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to ensure we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emerged stronger following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 COVID hiatus.</a:t>
            </a:r>
            <a:r>
              <a:rPr sz="1950" b="0" spc="-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Now,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we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are</a:t>
            </a:r>
            <a:r>
              <a:rPr sz="1950" b="0" spc="434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excited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by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prospect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of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refreshing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our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partnership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and,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together,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shaping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the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future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in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an</a:t>
            </a:r>
            <a:r>
              <a:rPr sz="1950" b="0" spc="15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25" dirty="0">
                <a:solidFill>
                  <a:srgbClr val="002C4B"/>
                </a:solidFill>
                <a:latin typeface="Outfit Light"/>
                <a:cs typeface="Outfit Light"/>
              </a:rPr>
              <a:t>ever-</a:t>
            </a:r>
            <a:r>
              <a:rPr sz="1950" b="0" dirty="0">
                <a:solidFill>
                  <a:srgbClr val="002C4B"/>
                </a:solidFill>
                <a:latin typeface="Outfit Light"/>
                <a:cs typeface="Outfit Light"/>
              </a:rPr>
              <a:t>changing</a:t>
            </a:r>
            <a:r>
              <a:rPr sz="1950" b="0" spc="10" dirty="0">
                <a:solidFill>
                  <a:srgbClr val="002C4B"/>
                </a:solidFill>
                <a:latin typeface="Outfit Light"/>
                <a:cs typeface="Outfit Light"/>
              </a:rPr>
              <a:t> </a:t>
            </a:r>
            <a:r>
              <a:rPr sz="1950" b="0" spc="-10" dirty="0">
                <a:solidFill>
                  <a:srgbClr val="002C4B"/>
                </a:solidFill>
                <a:latin typeface="Outfit Light"/>
                <a:cs typeface="Outfit Light"/>
              </a:rPr>
              <a:t>landscape.</a:t>
            </a:r>
            <a:endParaRPr sz="1950" dirty="0">
              <a:latin typeface="Outfit Light"/>
              <a:cs typeface="Outfit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991122"/>
            <a:ext cx="11167745" cy="9074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lang="en-GB"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en-GB" sz="3950" b="1" spc="-10" dirty="0">
                <a:solidFill>
                  <a:srgbClr val="FF0000"/>
                </a:solidFill>
                <a:latin typeface="Outfit"/>
                <a:cs typeface="Outfit"/>
              </a:rPr>
              <a:t>CLIENT</a:t>
            </a:r>
            <a:r>
              <a:rPr sz="3950" b="1" spc="-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3950" b="1" spc="-18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r>
              <a:rPr sz="3950" b="1" spc="-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Event</a:t>
            </a:r>
            <a:r>
              <a:rPr sz="3950" b="1" spc="-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Intelligence</a:t>
            </a:r>
            <a:r>
              <a:rPr sz="3950" b="1" spc="-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-</a:t>
            </a:r>
            <a:r>
              <a:rPr sz="3950" b="1" spc="-6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3950" b="1" spc="-5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3950" dirty="0">
              <a:latin typeface="Outfit"/>
              <a:cs typeface="Outfi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550634" y="5922180"/>
          <a:ext cx="5506083" cy="2234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160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950" b="1" spc="-25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426</a:t>
                      </a:r>
                      <a:endParaRPr sz="3950">
                        <a:latin typeface="Outfit"/>
                        <a:cs typeface="Outfit"/>
                      </a:endParaRPr>
                    </a:p>
                  </a:txBody>
                  <a:tcPr marL="0" marR="0" marT="635" marB="0">
                    <a:lnR w="12700">
                      <a:solidFill>
                        <a:srgbClr val="002C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950" b="1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1.7M+</a:t>
                      </a:r>
                      <a:endParaRPr sz="3950">
                        <a:latin typeface="Outfit"/>
                        <a:cs typeface="Outfi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2C4B"/>
                      </a:solidFill>
                      <a:prstDash val="solid"/>
                    </a:lnL>
                    <a:lnR w="12700">
                      <a:solidFill>
                        <a:srgbClr val="002C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950" b="1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883k+</a:t>
                      </a:r>
                      <a:endParaRPr sz="3950">
                        <a:latin typeface="Outfit"/>
                        <a:cs typeface="Outfi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2C4B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5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events</a:t>
                      </a:r>
                      <a:r>
                        <a:rPr sz="1450" spc="15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1450" spc="-2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held</a:t>
                      </a:r>
                      <a:endParaRPr sz="1450">
                        <a:latin typeface="Outfit"/>
                        <a:cs typeface="Outfit"/>
                      </a:endParaRPr>
                    </a:p>
                  </a:txBody>
                  <a:tcPr marL="0" marR="0" marT="16510" marB="0">
                    <a:lnR w="12700">
                      <a:solidFill>
                        <a:srgbClr val="002C4B"/>
                      </a:solidFill>
                      <a:prstDash val="solid"/>
                    </a:lnR>
                    <a:lnB w="12700">
                      <a:solidFill>
                        <a:srgbClr val="002C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50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registrations</a:t>
                      </a:r>
                      <a:endParaRPr sz="1450">
                        <a:latin typeface="Outfit"/>
                        <a:cs typeface="Outfit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2C4B"/>
                      </a:solidFill>
                      <a:prstDash val="solid"/>
                    </a:lnL>
                    <a:lnR w="12700">
                      <a:solidFill>
                        <a:srgbClr val="002C4B"/>
                      </a:solidFill>
                      <a:prstDash val="solid"/>
                    </a:lnR>
                    <a:lnB w="12700">
                      <a:solidFill>
                        <a:srgbClr val="002C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50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attendees</a:t>
                      </a:r>
                      <a:endParaRPr sz="1450">
                        <a:latin typeface="Outfit"/>
                        <a:cs typeface="Outfit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2C4B"/>
                      </a:solidFill>
                      <a:prstDash val="solid"/>
                    </a:lnL>
                    <a:lnB w="12700">
                      <a:solidFill>
                        <a:srgbClr val="002C4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044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3950" b="1" spc="-2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29k+</a:t>
                      </a:r>
                      <a:endParaRPr sz="3950">
                        <a:latin typeface="Outfit"/>
                        <a:cs typeface="Outfit"/>
                      </a:endParaRPr>
                    </a:p>
                  </a:txBody>
                  <a:tcPr marL="0" marR="0" marT="223520" marB="0">
                    <a:lnR w="12700">
                      <a:solidFill>
                        <a:srgbClr val="002C4B"/>
                      </a:solidFill>
                      <a:prstDash val="solid"/>
                    </a:lnR>
                    <a:lnT w="12700">
                      <a:solidFill>
                        <a:srgbClr val="002C4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3950" b="1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614k+</a:t>
                      </a:r>
                      <a:endParaRPr sz="3950">
                        <a:latin typeface="Outfit"/>
                        <a:cs typeface="Outfit"/>
                      </a:endParaRPr>
                    </a:p>
                  </a:txBody>
                  <a:tcPr marL="0" marR="0" marT="223520" marB="0">
                    <a:lnL w="12700">
                      <a:solidFill>
                        <a:srgbClr val="002C4B"/>
                      </a:solidFill>
                      <a:prstDash val="solid"/>
                    </a:lnL>
                    <a:lnR w="12700">
                      <a:solidFill>
                        <a:srgbClr val="002C4B"/>
                      </a:solidFill>
                      <a:prstDash val="solid"/>
                    </a:lnR>
                    <a:lnT w="12700">
                      <a:solidFill>
                        <a:srgbClr val="002C4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3950" b="1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560M+</a:t>
                      </a:r>
                      <a:endParaRPr sz="3950">
                        <a:latin typeface="Outfit"/>
                        <a:cs typeface="Outfit"/>
                      </a:endParaRPr>
                    </a:p>
                  </a:txBody>
                  <a:tcPr marL="0" marR="0" marT="223520" marB="0">
                    <a:lnL w="12700">
                      <a:solidFill>
                        <a:srgbClr val="002C4B"/>
                      </a:solidFill>
                      <a:prstDash val="solid"/>
                    </a:lnL>
                    <a:lnT w="12700">
                      <a:solidFill>
                        <a:srgbClr val="002C4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 marL="114935">
                        <a:lnSpc>
                          <a:spcPts val="1735"/>
                        </a:lnSpc>
                        <a:spcBef>
                          <a:spcPts val="130"/>
                        </a:spcBef>
                      </a:pPr>
                      <a:r>
                        <a:rPr sz="1450" spc="-1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partners</a:t>
                      </a:r>
                      <a:endParaRPr sz="1450">
                        <a:latin typeface="Outfit"/>
                        <a:cs typeface="Outfit"/>
                      </a:endParaRPr>
                    </a:p>
                  </a:txBody>
                  <a:tcPr marL="0" marR="0" marT="16510" marB="0">
                    <a:lnR w="12700">
                      <a:solidFill>
                        <a:srgbClr val="002C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ts val="1735"/>
                        </a:lnSpc>
                        <a:spcBef>
                          <a:spcPts val="130"/>
                        </a:spcBef>
                      </a:pPr>
                      <a:r>
                        <a:rPr sz="1450" spc="-2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leads</a:t>
                      </a:r>
                      <a:endParaRPr sz="1450">
                        <a:latin typeface="Outfit"/>
                        <a:cs typeface="Outfit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2C4B"/>
                      </a:solidFill>
                      <a:prstDash val="solid"/>
                    </a:lnL>
                    <a:lnR w="12700">
                      <a:solidFill>
                        <a:srgbClr val="002C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ts val="1735"/>
                        </a:lnSpc>
                        <a:spcBef>
                          <a:spcPts val="130"/>
                        </a:spcBef>
                      </a:pPr>
                      <a:r>
                        <a:rPr sz="145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api</a:t>
                      </a:r>
                      <a:r>
                        <a:rPr sz="1450" spc="45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1450" spc="-20" dirty="0">
                          <a:solidFill>
                            <a:srgbClr val="002C4B"/>
                          </a:solidFill>
                          <a:latin typeface="Outfit"/>
                          <a:cs typeface="Outfit"/>
                        </a:rPr>
                        <a:t>calls</a:t>
                      </a:r>
                      <a:endParaRPr sz="1450">
                        <a:latin typeface="Outfit"/>
                        <a:cs typeface="Outfit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2C4B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3487809" y="7018765"/>
            <a:ext cx="272415" cy="47625"/>
          </a:xfrm>
          <a:custGeom>
            <a:avLst/>
            <a:gdLst/>
            <a:ahLst/>
            <a:cxnLst/>
            <a:rect l="l" t="t" r="r" b="b"/>
            <a:pathLst>
              <a:path w="272415" h="47625">
                <a:moveTo>
                  <a:pt x="248683" y="0"/>
                </a:moveTo>
                <a:lnTo>
                  <a:pt x="23559" y="0"/>
                </a:lnTo>
                <a:lnTo>
                  <a:pt x="14387" y="1852"/>
                </a:lnTo>
                <a:lnTo>
                  <a:pt x="6899" y="6902"/>
                </a:lnTo>
                <a:lnTo>
                  <a:pt x="1850" y="14391"/>
                </a:lnTo>
                <a:lnTo>
                  <a:pt x="0" y="23559"/>
                </a:lnTo>
                <a:lnTo>
                  <a:pt x="1850" y="32727"/>
                </a:lnTo>
                <a:lnTo>
                  <a:pt x="6899" y="40216"/>
                </a:lnTo>
                <a:lnTo>
                  <a:pt x="14387" y="45266"/>
                </a:lnTo>
                <a:lnTo>
                  <a:pt x="23559" y="47118"/>
                </a:lnTo>
                <a:lnTo>
                  <a:pt x="248683" y="47118"/>
                </a:lnTo>
                <a:lnTo>
                  <a:pt x="257855" y="45266"/>
                </a:lnTo>
                <a:lnTo>
                  <a:pt x="265344" y="40216"/>
                </a:lnTo>
                <a:lnTo>
                  <a:pt x="270392" y="32727"/>
                </a:lnTo>
                <a:lnTo>
                  <a:pt x="272243" y="23559"/>
                </a:lnTo>
                <a:lnTo>
                  <a:pt x="270392" y="14391"/>
                </a:lnTo>
                <a:lnTo>
                  <a:pt x="265344" y="6902"/>
                </a:lnTo>
                <a:lnTo>
                  <a:pt x="257855" y="1852"/>
                </a:lnTo>
                <a:lnTo>
                  <a:pt x="248683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82129" y="5863695"/>
            <a:ext cx="47625" cy="272415"/>
          </a:xfrm>
          <a:custGeom>
            <a:avLst/>
            <a:gdLst/>
            <a:ahLst/>
            <a:cxnLst/>
            <a:rect l="l" t="t" r="r" b="b"/>
            <a:pathLst>
              <a:path w="47625" h="272414">
                <a:moveTo>
                  <a:pt x="23559" y="0"/>
                </a:moveTo>
                <a:lnTo>
                  <a:pt x="14391" y="1850"/>
                </a:lnTo>
                <a:lnTo>
                  <a:pt x="6902" y="6899"/>
                </a:lnTo>
                <a:lnTo>
                  <a:pt x="1852" y="14387"/>
                </a:lnTo>
                <a:lnTo>
                  <a:pt x="0" y="23559"/>
                </a:lnTo>
                <a:lnTo>
                  <a:pt x="0" y="248683"/>
                </a:lnTo>
                <a:lnTo>
                  <a:pt x="1852" y="257855"/>
                </a:lnTo>
                <a:lnTo>
                  <a:pt x="6902" y="265344"/>
                </a:lnTo>
                <a:lnTo>
                  <a:pt x="14391" y="270392"/>
                </a:lnTo>
                <a:lnTo>
                  <a:pt x="23559" y="272243"/>
                </a:lnTo>
                <a:lnTo>
                  <a:pt x="32727" y="270392"/>
                </a:lnTo>
                <a:lnTo>
                  <a:pt x="40216" y="265344"/>
                </a:lnTo>
                <a:lnTo>
                  <a:pt x="45266" y="257855"/>
                </a:lnTo>
                <a:lnTo>
                  <a:pt x="47118" y="248683"/>
                </a:lnTo>
                <a:lnTo>
                  <a:pt x="47118" y="23559"/>
                </a:lnTo>
                <a:lnTo>
                  <a:pt x="45266" y="14387"/>
                </a:lnTo>
                <a:lnTo>
                  <a:pt x="40216" y="6899"/>
                </a:lnTo>
                <a:lnTo>
                  <a:pt x="32727" y="1850"/>
                </a:lnTo>
                <a:lnTo>
                  <a:pt x="2355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82129" y="7909445"/>
            <a:ext cx="47625" cy="272415"/>
          </a:xfrm>
          <a:custGeom>
            <a:avLst/>
            <a:gdLst/>
            <a:ahLst/>
            <a:cxnLst/>
            <a:rect l="l" t="t" r="r" b="b"/>
            <a:pathLst>
              <a:path w="47625" h="272415">
                <a:moveTo>
                  <a:pt x="23559" y="0"/>
                </a:moveTo>
                <a:lnTo>
                  <a:pt x="14391" y="1850"/>
                </a:lnTo>
                <a:lnTo>
                  <a:pt x="6902" y="6899"/>
                </a:lnTo>
                <a:lnTo>
                  <a:pt x="1852" y="14387"/>
                </a:lnTo>
                <a:lnTo>
                  <a:pt x="0" y="23559"/>
                </a:lnTo>
                <a:lnTo>
                  <a:pt x="0" y="248683"/>
                </a:lnTo>
                <a:lnTo>
                  <a:pt x="1852" y="257855"/>
                </a:lnTo>
                <a:lnTo>
                  <a:pt x="6902" y="265344"/>
                </a:lnTo>
                <a:lnTo>
                  <a:pt x="14391" y="270392"/>
                </a:lnTo>
                <a:lnTo>
                  <a:pt x="23559" y="272243"/>
                </a:lnTo>
                <a:lnTo>
                  <a:pt x="32727" y="270392"/>
                </a:lnTo>
                <a:lnTo>
                  <a:pt x="40216" y="265344"/>
                </a:lnTo>
                <a:lnTo>
                  <a:pt x="45266" y="257855"/>
                </a:lnTo>
                <a:lnTo>
                  <a:pt x="47118" y="248683"/>
                </a:lnTo>
                <a:lnTo>
                  <a:pt x="47118" y="23559"/>
                </a:lnTo>
                <a:lnTo>
                  <a:pt x="45266" y="14387"/>
                </a:lnTo>
                <a:lnTo>
                  <a:pt x="40216" y="6899"/>
                </a:lnTo>
                <a:lnTo>
                  <a:pt x="32727" y="1850"/>
                </a:lnTo>
                <a:lnTo>
                  <a:pt x="2355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150001" y="5863695"/>
            <a:ext cx="47625" cy="272415"/>
          </a:xfrm>
          <a:custGeom>
            <a:avLst/>
            <a:gdLst/>
            <a:ahLst/>
            <a:cxnLst/>
            <a:rect l="l" t="t" r="r" b="b"/>
            <a:pathLst>
              <a:path w="47625" h="272414">
                <a:moveTo>
                  <a:pt x="23559" y="0"/>
                </a:moveTo>
                <a:lnTo>
                  <a:pt x="14391" y="1850"/>
                </a:lnTo>
                <a:lnTo>
                  <a:pt x="6902" y="6899"/>
                </a:lnTo>
                <a:lnTo>
                  <a:pt x="1852" y="14387"/>
                </a:lnTo>
                <a:lnTo>
                  <a:pt x="0" y="23559"/>
                </a:lnTo>
                <a:lnTo>
                  <a:pt x="0" y="248683"/>
                </a:lnTo>
                <a:lnTo>
                  <a:pt x="1852" y="257855"/>
                </a:lnTo>
                <a:lnTo>
                  <a:pt x="6902" y="265344"/>
                </a:lnTo>
                <a:lnTo>
                  <a:pt x="14391" y="270392"/>
                </a:lnTo>
                <a:lnTo>
                  <a:pt x="23559" y="272243"/>
                </a:lnTo>
                <a:lnTo>
                  <a:pt x="32727" y="270392"/>
                </a:lnTo>
                <a:lnTo>
                  <a:pt x="40216" y="265344"/>
                </a:lnTo>
                <a:lnTo>
                  <a:pt x="45266" y="257855"/>
                </a:lnTo>
                <a:lnTo>
                  <a:pt x="47118" y="248683"/>
                </a:lnTo>
                <a:lnTo>
                  <a:pt x="47118" y="23559"/>
                </a:lnTo>
                <a:lnTo>
                  <a:pt x="45266" y="14387"/>
                </a:lnTo>
                <a:lnTo>
                  <a:pt x="40216" y="6899"/>
                </a:lnTo>
                <a:lnTo>
                  <a:pt x="32727" y="1850"/>
                </a:lnTo>
                <a:lnTo>
                  <a:pt x="2355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150001" y="7909445"/>
            <a:ext cx="47625" cy="272415"/>
          </a:xfrm>
          <a:custGeom>
            <a:avLst/>
            <a:gdLst/>
            <a:ahLst/>
            <a:cxnLst/>
            <a:rect l="l" t="t" r="r" b="b"/>
            <a:pathLst>
              <a:path w="47625" h="272415">
                <a:moveTo>
                  <a:pt x="23559" y="0"/>
                </a:moveTo>
                <a:lnTo>
                  <a:pt x="14391" y="1850"/>
                </a:lnTo>
                <a:lnTo>
                  <a:pt x="6902" y="6899"/>
                </a:lnTo>
                <a:lnTo>
                  <a:pt x="1852" y="14387"/>
                </a:lnTo>
                <a:lnTo>
                  <a:pt x="0" y="23559"/>
                </a:lnTo>
                <a:lnTo>
                  <a:pt x="0" y="248683"/>
                </a:lnTo>
                <a:lnTo>
                  <a:pt x="1852" y="257855"/>
                </a:lnTo>
                <a:lnTo>
                  <a:pt x="6902" y="265344"/>
                </a:lnTo>
                <a:lnTo>
                  <a:pt x="14391" y="270392"/>
                </a:lnTo>
                <a:lnTo>
                  <a:pt x="23559" y="272243"/>
                </a:lnTo>
                <a:lnTo>
                  <a:pt x="32727" y="270392"/>
                </a:lnTo>
                <a:lnTo>
                  <a:pt x="40216" y="265344"/>
                </a:lnTo>
                <a:lnTo>
                  <a:pt x="45266" y="257855"/>
                </a:lnTo>
                <a:lnTo>
                  <a:pt x="47118" y="248683"/>
                </a:lnTo>
                <a:lnTo>
                  <a:pt x="47118" y="23559"/>
                </a:lnTo>
                <a:lnTo>
                  <a:pt x="45266" y="14387"/>
                </a:lnTo>
                <a:lnTo>
                  <a:pt x="40216" y="6899"/>
                </a:lnTo>
                <a:lnTo>
                  <a:pt x="32727" y="1850"/>
                </a:lnTo>
                <a:lnTo>
                  <a:pt x="2355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48902" y="7018765"/>
            <a:ext cx="272415" cy="47625"/>
          </a:xfrm>
          <a:custGeom>
            <a:avLst/>
            <a:gdLst/>
            <a:ahLst/>
            <a:cxnLst/>
            <a:rect l="l" t="t" r="r" b="b"/>
            <a:pathLst>
              <a:path w="272415" h="47625">
                <a:moveTo>
                  <a:pt x="248683" y="0"/>
                </a:moveTo>
                <a:lnTo>
                  <a:pt x="23559" y="0"/>
                </a:lnTo>
                <a:lnTo>
                  <a:pt x="14387" y="1852"/>
                </a:lnTo>
                <a:lnTo>
                  <a:pt x="6899" y="6902"/>
                </a:lnTo>
                <a:lnTo>
                  <a:pt x="1850" y="14391"/>
                </a:lnTo>
                <a:lnTo>
                  <a:pt x="0" y="23559"/>
                </a:lnTo>
                <a:lnTo>
                  <a:pt x="1850" y="32727"/>
                </a:lnTo>
                <a:lnTo>
                  <a:pt x="6899" y="40216"/>
                </a:lnTo>
                <a:lnTo>
                  <a:pt x="14387" y="45266"/>
                </a:lnTo>
                <a:lnTo>
                  <a:pt x="23559" y="47118"/>
                </a:lnTo>
                <a:lnTo>
                  <a:pt x="248683" y="47118"/>
                </a:lnTo>
                <a:lnTo>
                  <a:pt x="257855" y="45266"/>
                </a:lnTo>
                <a:lnTo>
                  <a:pt x="265344" y="40216"/>
                </a:lnTo>
                <a:lnTo>
                  <a:pt x="270392" y="32727"/>
                </a:lnTo>
                <a:lnTo>
                  <a:pt x="272243" y="23559"/>
                </a:lnTo>
                <a:lnTo>
                  <a:pt x="270392" y="14391"/>
                </a:lnTo>
                <a:lnTo>
                  <a:pt x="265344" y="6902"/>
                </a:lnTo>
                <a:lnTo>
                  <a:pt x="257855" y="1852"/>
                </a:lnTo>
                <a:lnTo>
                  <a:pt x="248683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4388" y="4793436"/>
            <a:ext cx="19939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Our</a:t>
            </a:r>
            <a:r>
              <a:rPr sz="1950" b="1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commitment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7973" y="5447699"/>
            <a:ext cx="10394950" cy="398145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INNOVATION </a:t>
            </a:r>
            <a:endParaRPr sz="1400">
              <a:latin typeface="Outfit Medium"/>
              <a:cs typeface="Outfit Medium"/>
            </a:endParaRPr>
          </a:p>
          <a:p>
            <a:pPr marL="326390">
              <a:lnSpc>
                <a:spcPct val="100000"/>
              </a:lnSpc>
              <a:spcBef>
                <a:spcPts val="735"/>
              </a:spcBef>
            </a:pP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Visit’s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product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development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goals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will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align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with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strategic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vision</a:t>
            </a:r>
            <a:endParaRPr sz="14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400" b="0" spc="95" dirty="0">
                <a:solidFill>
                  <a:srgbClr val="72BF44"/>
                </a:solidFill>
                <a:latin typeface="Outfit Medium"/>
                <a:cs typeface="Outfit Medium"/>
              </a:rPr>
              <a:t>INTEGRATION </a:t>
            </a:r>
            <a:endParaRPr sz="1400">
              <a:latin typeface="Outfit Medium"/>
              <a:cs typeface="Outfit Medium"/>
            </a:endParaRPr>
          </a:p>
          <a:p>
            <a:pPr marL="326390">
              <a:lnSpc>
                <a:spcPct val="100000"/>
              </a:lnSpc>
              <a:spcBef>
                <a:spcPts val="735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decide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how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Visit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fits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into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global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eco-system.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Real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time.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Every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time.</a:t>
            </a:r>
            <a:endParaRPr sz="14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400" b="0" spc="90" dirty="0">
                <a:solidFill>
                  <a:srgbClr val="72BF44"/>
                </a:solidFill>
                <a:latin typeface="Outfit Medium"/>
                <a:cs typeface="Outfit Medium"/>
              </a:rPr>
              <a:t>STANDARDISATION </a:t>
            </a:r>
            <a:endParaRPr sz="1400">
              <a:latin typeface="Outfit Medium"/>
              <a:cs typeface="Outfit Medium"/>
            </a:endParaRPr>
          </a:p>
          <a:p>
            <a:pPr marL="326390">
              <a:lnSpc>
                <a:spcPct val="100000"/>
              </a:lnSpc>
              <a:spcBef>
                <a:spcPts val="735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are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in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control.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data.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taxonomy.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templates.</a:t>
            </a:r>
            <a:r>
              <a:rPr sz="1400" spc="-3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rules</a:t>
            </a:r>
            <a:endParaRPr sz="14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ADOPTION </a:t>
            </a:r>
            <a:endParaRPr sz="1400">
              <a:latin typeface="Outfit Medium"/>
              <a:cs typeface="Outfit Medium"/>
            </a:endParaRPr>
          </a:p>
          <a:p>
            <a:pPr marL="326390">
              <a:lnSpc>
                <a:spcPct val="100000"/>
              </a:lnSpc>
              <a:spcBef>
                <a:spcPts val="735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Click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&amp;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Go,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powered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by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progressive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web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or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native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apps.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Personal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experiences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at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time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400" spc="-1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place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of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your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participant’s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 choosing.</a:t>
            </a:r>
            <a:endParaRPr sz="14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400" b="0" spc="85" dirty="0">
                <a:solidFill>
                  <a:srgbClr val="72BF44"/>
                </a:solidFill>
                <a:latin typeface="Outfit Medium"/>
                <a:cs typeface="Outfit Medium"/>
              </a:rPr>
              <a:t>SATISFACTION </a:t>
            </a:r>
            <a:endParaRPr sz="1400">
              <a:latin typeface="Outfit Medium"/>
              <a:cs typeface="Outfit Medium"/>
            </a:endParaRPr>
          </a:p>
          <a:p>
            <a:pPr marL="326390">
              <a:lnSpc>
                <a:spcPct val="100000"/>
              </a:lnSpc>
              <a:spcBef>
                <a:spcPts val="735"/>
              </a:spcBef>
            </a:pP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You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choose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where,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what,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when.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Our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plug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&amp;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play,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modular</a:t>
            </a:r>
            <a:r>
              <a:rPr sz="1400" spc="-3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approach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guarantees</a:t>
            </a:r>
            <a:r>
              <a:rPr sz="1400" spc="-20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flexibility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002C4B"/>
                </a:solidFill>
                <a:latin typeface="Roboto"/>
                <a:cs typeface="Roboto"/>
              </a:rPr>
              <a:t>and</a:t>
            </a:r>
            <a:r>
              <a:rPr sz="1400" spc="-25" dirty="0">
                <a:solidFill>
                  <a:srgbClr val="002C4B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002C4B"/>
                </a:solidFill>
                <a:latin typeface="Roboto"/>
                <a:cs typeface="Roboto"/>
              </a:rPr>
              <a:t>affordability.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08860" y="5319209"/>
            <a:ext cx="419100" cy="3775075"/>
            <a:chOff x="1308860" y="5319209"/>
            <a:chExt cx="419100" cy="3775075"/>
          </a:xfrm>
        </p:grpSpPr>
        <p:sp>
          <p:nvSpPr>
            <p:cNvPr id="14" name="object 14"/>
            <p:cNvSpPr/>
            <p:nvPr/>
          </p:nvSpPr>
          <p:spPr>
            <a:xfrm>
              <a:off x="1319331" y="5319209"/>
              <a:ext cx="0" cy="3728085"/>
            </a:xfrm>
            <a:custGeom>
              <a:avLst/>
              <a:gdLst/>
              <a:ahLst/>
              <a:cxnLst/>
              <a:rect l="l" t="t" r="r" b="b"/>
              <a:pathLst>
                <a:path h="3728084">
                  <a:moveTo>
                    <a:pt x="0" y="0"/>
                  </a:moveTo>
                  <a:lnTo>
                    <a:pt x="0" y="3727635"/>
                  </a:lnTo>
                </a:path>
              </a:pathLst>
            </a:custGeom>
            <a:ln w="20941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9331" y="5654278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655" y="0"/>
                  </a:lnTo>
                </a:path>
              </a:pathLst>
            </a:custGeom>
            <a:ln w="20941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574" y="5584908"/>
              <a:ext cx="136121" cy="13612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19331" y="6510753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655" y="0"/>
                  </a:lnTo>
                </a:path>
              </a:pathLst>
            </a:custGeom>
            <a:ln w="20941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574" y="6441384"/>
              <a:ext cx="136121" cy="13612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19331" y="7367229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655" y="0"/>
                  </a:lnTo>
                </a:path>
              </a:pathLst>
            </a:custGeom>
            <a:ln w="20941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574" y="7297859"/>
              <a:ext cx="136121" cy="13612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319331" y="8202773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655" y="0"/>
                  </a:lnTo>
                </a:path>
              </a:pathLst>
            </a:custGeom>
            <a:ln w="20941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574" y="8133403"/>
              <a:ext cx="136121" cy="13612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319331" y="9027212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655" y="0"/>
                  </a:lnTo>
                </a:path>
              </a:pathLst>
            </a:custGeom>
            <a:ln w="20941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574" y="8957842"/>
              <a:ext cx="136121" cy="13612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3487809" y="4785890"/>
            <a:ext cx="3350260" cy="38664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2022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lang="en-GB" sz="1950" b="1" dirty="0">
                <a:solidFill>
                  <a:srgbClr val="FF0000"/>
                </a:solidFill>
                <a:latin typeface="Outfit"/>
                <a:cs typeface="Outfit"/>
              </a:rPr>
              <a:t>CLIENT</a:t>
            </a:r>
            <a:r>
              <a:rPr sz="195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950" b="1" spc="-6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25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endParaRPr sz="1950" dirty="0">
              <a:latin typeface="Outfit"/>
              <a:cs typeface="Outfi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1991122"/>
            <a:ext cx="4925060" cy="14522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lang="en-GB"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  <a:p>
            <a:pPr marL="12700" marR="5080">
              <a:lnSpc>
                <a:spcPts val="4290"/>
              </a:lnSpc>
              <a:spcBef>
                <a:spcPts val="90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Global</a:t>
            </a:r>
            <a:r>
              <a:rPr sz="395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SaaS</a:t>
            </a:r>
            <a:r>
              <a:rPr sz="3950" b="1" spc="-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solution.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Local</a:t>
            </a:r>
            <a:r>
              <a:rPr sz="3950" b="1" spc="-9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support.</a:t>
            </a:r>
            <a:endParaRPr sz="3950" dirty="0">
              <a:latin typeface="Outfit"/>
              <a:cs typeface="Outfi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4150587"/>
            <a:ext cx="4316095" cy="278955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spc="-35" dirty="0">
                <a:solidFill>
                  <a:srgbClr val="002C4B"/>
                </a:solidFill>
                <a:latin typeface="Outfit"/>
                <a:cs typeface="Outfit"/>
              </a:rPr>
              <a:t>Your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data,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your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brands,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your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communities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Consistent,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compliant,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scalable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CXs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Plug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450" spc="-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play,</a:t>
            </a:r>
            <a:r>
              <a:rPr sz="1450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out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of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the</a:t>
            </a:r>
            <a:r>
              <a:rPr sz="1450" spc="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box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7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Pay</a:t>
            </a:r>
            <a:r>
              <a:rPr sz="1450" spc="-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As</a:t>
            </a:r>
            <a:r>
              <a:rPr sz="1450" spc="-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45" dirty="0">
                <a:solidFill>
                  <a:srgbClr val="002C4B"/>
                </a:solidFill>
                <a:latin typeface="Outfit"/>
                <a:cs typeface="Outfit"/>
              </a:rPr>
              <a:t>You</a:t>
            </a:r>
            <a:r>
              <a:rPr sz="1450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25" dirty="0">
                <a:solidFill>
                  <a:srgbClr val="002C4B"/>
                </a:solidFill>
                <a:latin typeface="Outfit"/>
                <a:cs typeface="Outfit"/>
              </a:rPr>
              <a:t>Go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5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DIY or</a:t>
            </a:r>
            <a:r>
              <a:rPr sz="1450" spc="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managed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service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Any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currency,</a:t>
            </a:r>
            <a:r>
              <a:rPr sz="1450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any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language,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anywhere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3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Local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hardware</a:t>
            </a:r>
            <a:r>
              <a:rPr sz="1450" spc="4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and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technician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delivery</a:t>
            </a:r>
            <a:r>
              <a:rPr sz="1450" spc="3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partners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4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24/7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dirty="0">
                <a:solidFill>
                  <a:srgbClr val="002C4B"/>
                </a:solidFill>
                <a:latin typeface="Outfit"/>
                <a:cs typeface="Outfit"/>
              </a:rPr>
              <a:t>emergency</a:t>
            </a:r>
            <a:r>
              <a:rPr sz="1450" spc="4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50" spc="-10" dirty="0">
                <a:solidFill>
                  <a:srgbClr val="002C4B"/>
                </a:solidFill>
                <a:latin typeface="Outfit"/>
                <a:cs typeface="Outfit"/>
              </a:rPr>
              <a:t>support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753660"/>
            <a:ext cx="20104100" cy="1534160"/>
          </a:xfrm>
          <a:custGeom>
            <a:avLst/>
            <a:gdLst/>
            <a:ahLst/>
            <a:cxnLst/>
            <a:rect l="l" t="t" r="r" b="b"/>
            <a:pathLst>
              <a:path w="20104100" h="1534159">
                <a:moveTo>
                  <a:pt x="20104099" y="0"/>
                </a:moveTo>
                <a:lnTo>
                  <a:pt x="0" y="0"/>
                </a:lnTo>
                <a:lnTo>
                  <a:pt x="0" y="1534089"/>
                </a:lnTo>
                <a:lnTo>
                  <a:pt x="20104099" y="1534089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C4B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49852" y="9306387"/>
            <a:ext cx="6690359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 by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GES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950" b="1" spc="-7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Partners -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More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than a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network.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It’s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team.</a:t>
            </a:r>
            <a:endParaRPr sz="1950">
              <a:latin typeface="Outfit"/>
              <a:cs typeface="Outfi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914483" y="1855311"/>
            <a:ext cx="10069830" cy="6537959"/>
            <a:chOff x="8914483" y="1855311"/>
            <a:chExt cx="10069830" cy="653795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4483" y="1855311"/>
              <a:ext cx="10069334" cy="65375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72627" y="4834887"/>
              <a:ext cx="2480416" cy="116528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846143" y="5208401"/>
              <a:ext cx="1652905" cy="337820"/>
            </a:xfrm>
            <a:custGeom>
              <a:avLst/>
              <a:gdLst/>
              <a:ahLst/>
              <a:cxnLst/>
              <a:rect l="l" t="t" r="r" b="b"/>
              <a:pathLst>
                <a:path w="1652905" h="337820">
                  <a:moveTo>
                    <a:pt x="1596579" y="0"/>
                  </a:moveTo>
                  <a:lnTo>
                    <a:pt x="56291" y="0"/>
                  </a:lnTo>
                  <a:lnTo>
                    <a:pt x="34380" y="4423"/>
                  </a:lnTo>
                  <a:lnTo>
                    <a:pt x="16487" y="16487"/>
                  </a:lnTo>
                  <a:lnTo>
                    <a:pt x="4423" y="34380"/>
                  </a:lnTo>
                  <a:lnTo>
                    <a:pt x="0" y="56291"/>
                  </a:lnTo>
                  <a:lnTo>
                    <a:pt x="0" y="281446"/>
                  </a:lnTo>
                  <a:lnTo>
                    <a:pt x="4423" y="303357"/>
                  </a:lnTo>
                  <a:lnTo>
                    <a:pt x="16487" y="321250"/>
                  </a:lnTo>
                  <a:lnTo>
                    <a:pt x="34380" y="333314"/>
                  </a:lnTo>
                  <a:lnTo>
                    <a:pt x="56291" y="337738"/>
                  </a:lnTo>
                  <a:lnTo>
                    <a:pt x="1596579" y="337738"/>
                  </a:lnTo>
                  <a:lnTo>
                    <a:pt x="1618490" y="333314"/>
                  </a:lnTo>
                  <a:lnTo>
                    <a:pt x="1636383" y="321250"/>
                  </a:lnTo>
                  <a:lnTo>
                    <a:pt x="1648447" y="303357"/>
                  </a:lnTo>
                  <a:lnTo>
                    <a:pt x="1652871" y="281446"/>
                  </a:lnTo>
                  <a:lnTo>
                    <a:pt x="1652871" y="56291"/>
                  </a:lnTo>
                  <a:lnTo>
                    <a:pt x="1648447" y="34380"/>
                  </a:lnTo>
                  <a:lnTo>
                    <a:pt x="1636383" y="16487"/>
                  </a:lnTo>
                  <a:lnTo>
                    <a:pt x="1618490" y="4423"/>
                  </a:lnTo>
                  <a:lnTo>
                    <a:pt x="1596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42447" y="5483503"/>
              <a:ext cx="219187" cy="21919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4967675" y="5251152"/>
            <a:ext cx="122936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Viablesoft</a:t>
            </a:r>
            <a:r>
              <a:rPr sz="1150" spc="65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Solutions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624727" y="5304576"/>
            <a:ext cx="2435860" cy="1527810"/>
            <a:chOff x="14624727" y="5304576"/>
            <a:chExt cx="2435860" cy="15278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24727" y="5304576"/>
              <a:ext cx="2435678" cy="15276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998234" y="5678096"/>
              <a:ext cx="1608455" cy="700405"/>
            </a:xfrm>
            <a:custGeom>
              <a:avLst/>
              <a:gdLst/>
              <a:ahLst/>
              <a:cxnLst/>
              <a:rect l="l" t="t" r="r" b="b"/>
              <a:pathLst>
                <a:path w="1608455" h="700404">
                  <a:moveTo>
                    <a:pt x="1491451" y="0"/>
                  </a:moveTo>
                  <a:lnTo>
                    <a:pt x="116677" y="0"/>
                  </a:lnTo>
                  <a:lnTo>
                    <a:pt x="71261" y="9169"/>
                  </a:lnTo>
                  <a:lnTo>
                    <a:pt x="34174" y="34174"/>
                  </a:lnTo>
                  <a:lnTo>
                    <a:pt x="9169" y="71261"/>
                  </a:lnTo>
                  <a:lnTo>
                    <a:pt x="0" y="116677"/>
                  </a:lnTo>
                  <a:lnTo>
                    <a:pt x="0" y="583385"/>
                  </a:lnTo>
                  <a:lnTo>
                    <a:pt x="9169" y="628800"/>
                  </a:lnTo>
                  <a:lnTo>
                    <a:pt x="34174" y="665888"/>
                  </a:lnTo>
                  <a:lnTo>
                    <a:pt x="71261" y="690893"/>
                  </a:lnTo>
                  <a:lnTo>
                    <a:pt x="116677" y="700062"/>
                  </a:lnTo>
                  <a:lnTo>
                    <a:pt x="1491451" y="700062"/>
                  </a:lnTo>
                  <a:lnTo>
                    <a:pt x="1536873" y="690893"/>
                  </a:lnTo>
                  <a:lnTo>
                    <a:pt x="1573963" y="665888"/>
                  </a:lnTo>
                  <a:lnTo>
                    <a:pt x="1598970" y="628800"/>
                  </a:lnTo>
                  <a:lnTo>
                    <a:pt x="1608139" y="583385"/>
                  </a:lnTo>
                  <a:lnTo>
                    <a:pt x="1608139" y="116677"/>
                  </a:lnTo>
                  <a:lnTo>
                    <a:pt x="1598970" y="71261"/>
                  </a:lnTo>
                  <a:lnTo>
                    <a:pt x="1573963" y="34174"/>
                  </a:lnTo>
                  <a:lnTo>
                    <a:pt x="1536873" y="9169"/>
                  </a:lnTo>
                  <a:lnTo>
                    <a:pt x="1491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98234" y="5575214"/>
              <a:ext cx="219187" cy="19905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5229642" y="5702984"/>
            <a:ext cx="1106805" cy="563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0"/>
              </a:spcBef>
            </a:pP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One</a:t>
            </a:r>
            <a:r>
              <a:rPr sz="1150" spc="20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World</a:t>
            </a:r>
            <a:r>
              <a:rPr sz="1150" spc="30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Rental </a:t>
            </a: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Events</a:t>
            </a:r>
            <a:r>
              <a:rPr sz="1150" spc="35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27245B"/>
                </a:solidFill>
                <a:latin typeface="Calibri"/>
                <a:cs typeface="Calibri"/>
              </a:rPr>
              <a:t>Tech </a:t>
            </a: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Eventware</a:t>
            </a:r>
            <a:r>
              <a:rPr sz="1150" spc="50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rental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032241" y="5179329"/>
            <a:ext cx="2071370" cy="1165860"/>
            <a:chOff x="13032241" y="5179329"/>
            <a:chExt cx="2071370" cy="116586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32241" y="5179329"/>
              <a:ext cx="2071114" cy="11652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405755" y="5552841"/>
              <a:ext cx="1243965" cy="337820"/>
            </a:xfrm>
            <a:custGeom>
              <a:avLst/>
              <a:gdLst/>
              <a:ahLst/>
              <a:cxnLst/>
              <a:rect l="l" t="t" r="r" b="b"/>
              <a:pathLst>
                <a:path w="1243965" h="337820">
                  <a:moveTo>
                    <a:pt x="1187272" y="0"/>
                  </a:moveTo>
                  <a:lnTo>
                    <a:pt x="56291" y="0"/>
                  </a:lnTo>
                  <a:lnTo>
                    <a:pt x="34380" y="4423"/>
                  </a:lnTo>
                  <a:lnTo>
                    <a:pt x="16487" y="16487"/>
                  </a:lnTo>
                  <a:lnTo>
                    <a:pt x="4423" y="34380"/>
                  </a:lnTo>
                  <a:lnTo>
                    <a:pt x="0" y="56291"/>
                  </a:lnTo>
                  <a:lnTo>
                    <a:pt x="0" y="281446"/>
                  </a:lnTo>
                  <a:lnTo>
                    <a:pt x="4423" y="303356"/>
                  </a:lnTo>
                  <a:lnTo>
                    <a:pt x="16487" y="321245"/>
                  </a:lnTo>
                  <a:lnTo>
                    <a:pt x="34380" y="333305"/>
                  </a:lnTo>
                  <a:lnTo>
                    <a:pt x="56291" y="337727"/>
                  </a:lnTo>
                  <a:lnTo>
                    <a:pt x="1187272" y="337727"/>
                  </a:lnTo>
                  <a:lnTo>
                    <a:pt x="1209183" y="333305"/>
                  </a:lnTo>
                  <a:lnTo>
                    <a:pt x="1227076" y="321245"/>
                  </a:lnTo>
                  <a:lnTo>
                    <a:pt x="1239140" y="303356"/>
                  </a:lnTo>
                  <a:lnTo>
                    <a:pt x="1243564" y="281446"/>
                  </a:lnTo>
                  <a:lnTo>
                    <a:pt x="1243564" y="56291"/>
                  </a:lnTo>
                  <a:lnTo>
                    <a:pt x="1239140" y="34380"/>
                  </a:lnTo>
                  <a:lnTo>
                    <a:pt x="1227076" y="16487"/>
                  </a:lnTo>
                  <a:lnTo>
                    <a:pt x="1209183" y="4423"/>
                  </a:lnTo>
                  <a:lnTo>
                    <a:pt x="1187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30130" y="5443245"/>
              <a:ext cx="219187" cy="21919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3527203" y="5595168"/>
            <a:ext cx="81534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Ads</a:t>
            </a:r>
            <a:r>
              <a:rPr sz="1150" spc="15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plus</a:t>
            </a:r>
            <a:r>
              <a:rPr sz="1150" spc="45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27245B"/>
                </a:solidFill>
                <a:latin typeface="Calibri"/>
                <a:cs typeface="Calibri"/>
              </a:rPr>
              <a:t>plus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653567" y="6749436"/>
            <a:ext cx="2366645" cy="1320800"/>
            <a:chOff x="15653567" y="6749436"/>
            <a:chExt cx="2366645" cy="132080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53567" y="6749436"/>
              <a:ext cx="2366353" cy="13205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27084" y="7122962"/>
              <a:ext cx="1539240" cy="496570"/>
            </a:xfrm>
            <a:custGeom>
              <a:avLst/>
              <a:gdLst/>
              <a:ahLst/>
              <a:cxnLst/>
              <a:rect l="l" t="t" r="r" b="b"/>
              <a:pathLst>
                <a:path w="1539240" h="496570">
                  <a:moveTo>
                    <a:pt x="1456049" y="0"/>
                  </a:moveTo>
                  <a:lnTo>
                    <a:pt x="82751" y="0"/>
                  </a:lnTo>
                  <a:lnTo>
                    <a:pt x="50539" y="6502"/>
                  </a:lnTo>
                  <a:lnTo>
                    <a:pt x="24236" y="24236"/>
                  </a:lnTo>
                  <a:lnTo>
                    <a:pt x="6502" y="50539"/>
                  </a:lnTo>
                  <a:lnTo>
                    <a:pt x="0" y="82751"/>
                  </a:lnTo>
                  <a:lnTo>
                    <a:pt x="0" y="413767"/>
                  </a:lnTo>
                  <a:lnTo>
                    <a:pt x="6502" y="445981"/>
                  </a:lnTo>
                  <a:lnTo>
                    <a:pt x="24236" y="472287"/>
                  </a:lnTo>
                  <a:lnTo>
                    <a:pt x="50539" y="490025"/>
                  </a:lnTo>
                  <a:lnTo>
                    <a:pt x="82751" y="496529"/>
                  </a:lnTo>
                  <a:lnTo>
                    <a:pt x="1456049" y="496529"/>
                  </a:lnTo>
                  <a:lnTo>
                    <a:pt x="1488261" y="490025"/>
                  </a:lnTo>
                  <a:lnTo>
                    <a:pt x="1514565" y="472287"/>
                  </a:lnTo>
                  <a:lnTo>
                    <a:pt x="1532298" y="445981"/>
                  </a:lnTo>
                  <a:lnTo>
                    <a:pt x="1538801" y="413767"/>
                  </a:lnTo>
                  <a:lnTo>
                    <a:pt x="1538801" y="82751"/>
                  </a:lnTo>
                  <a:lnTo>
                    <a:pt x="1532298" y="50539"/>
                  </a:lnTo>
                  <a:lnTo>
                    <a:pt x="1514565" y="24236"/>
                  </a:lnTo>
                  <a:lnTo>
                    <a:pt x="1488261" y="6502"/>
                  </a:lnTo>
                  <a:lnTo>
                    <a:pt x="14560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46695" y="7013357"/>
              <a:ext cx="219187" cy="21919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6147744" y="7165654"/>
            <a:ext cx="11068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0"/>
              </a:spcBef>
            </a:pP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One</a:t>
            </a:r>
            <a:r>
              <a:rPr sz="1150" spc="20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World</a:t>
            </a:r>
            <a:r>
              <a:rPr sz="1150" spc="30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Rental Choose2Rent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2247180" y="4130345"/>
            <a:ext cx="1908175" cy="1167765"/>
            <a:chOff x="12247180" y="4130345"/>
            <a:chExt cx="1908175" cy="1167765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47180" y="4130345"/>
              <a:ext cx="1907843" cy="116750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620698" y="4503868"/>
              <a:ext cx="1080770" cy="340360"/>
            </a:xfrm>
            <a:custGeom>
              <a:avLst/>
              <a:gdLst/>
              <a:ahLst/>
              <a:cxnLst/>
              <a:rect l="l" t="t" r="r" b="b"/>
              <a:pathLst>
                <a:path w="1080769" h="340360">
                  <a:moveTo>
                    <a:pt x="1023633" y="0"/>
                  </a:moveTo>
                  <a:lnTo>
                    <a:pt x="56657" y="0"/>
                  </a:lnTo>
                  <a:lnTo>
                    <a:pt x="34605" y="4451"/>
                  </a:lnTo>
                  <a:lnTo>
                    <a:pt x="16596" y="16592"/>
                  </a:lnTo>
                  <a:lnTo>
                    <a:pt x="4453" y="34601"/>
                  </a:lnTo>
                  <a:lnTo>
                    <a:pt x="0" y="56657"/>
                  </a:lnTo>
                  <a:lnTo>
                    <a:pt x="0" y="283300"/>
                  </a:lnTo>
                  <a:lnTo>
                    <a:pt x="4453" y="305356"/>
                  </a:lnTo>
                  <a:lnTo>
                    <a:pt x="16596" y="323365"/>
                  </a:lnTo>
                  <a:lnTo>
                    <a:pt x="34605" y="335506"/>
                  </a:lnTo>
                  <a:lnTo>
                    <a:pt x="56657" y="339958"/>
                  </a:lnTo>
                  <a:lnTo>
                    <a:pt x="1023633" y="339958"/>
                  </a:lnTo>
                  <a:lnTo>
                    <a:pt x="1045685" y="335506"/>
                  </a:lnTo>
                  <a:lnTo>
                    <a:pt x="1063695" y="323365"/>
                  </a:lnTo>
                  <a:lnTo>
                    <a:pt x="1075838" y="305356"/>
                  </a:lnTo>
                  <a:lnTo>
                    <a:pt x="1080291" y="283300"/>
                  </a:lnTo>
                  <a:lnTo>
                    <a:pt x="1080291" y="56657"/>
                  </a:lnTo>
                  <a:lnTo>
                    <a:pt x="1075838" y="34601"/>
                  </a:lnTo>
                  <a:lnTo>
                    <a:pt x="1063695" y="16592"/>
                  </a:lnTo>
                  <a:lnTo>
                    <a:pt x="1045685" y="4451"/>
                  </a:lnTo>
                  <a:lnTo>
                    <a:pt x="1023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81798" y="4394265"/>
              <a:ext cx="219187" cy="21919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2742818" y="4548060"/>
            <a:ext cx="643255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Hamiltons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974994" y="4693982"/>
            <a:ext cx="2433955" cy="1335405"/>
            <a:chOff x="8974994" y="4693982"/>
            <a:chExt cx="2433955" cy="1335405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74994" y="4693982"/>
              <a:ext cx="2433451" cy="133525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348510" y="5067489"/>
              <a:ext cx="1605915" cy="508000"/>
            </a:xfrm>
            <a:custGeom>
              <a:avLst/>
              <a:gdLst/>
              <a:ahLst/>
              <a:cxnLst/>
              <a:rect l="l" t="t" r="r" b="b"/>
              <a:pathLst>
                <a:path w="1605915" h="508000">
                  <a:moveTo>
                    <a:pt x="1521283" y="0"/>
                  </a:moveTo>
                  <a:lnTo>
                    <a:pt x="84615" y="0"/>
                  </a:lnTo>
                  <a:lnTo>
                    <a:pt x="51679" y="6651"/>
                  </a:lnTo>
                  <a:lnTo>
                    <a:pt x="24783" y="24788"/>
                  </a:lnTo>
                  <a:lnTo>
                    <a:pt x="6649" y="51688"/>
                  </a:lnTo>
                  <a:lnTo>
                    <a:pt x="0" y="84625"/>
                  </a:lnTo>
                  <a:lnTo>
                    <a:pt x="0" y="423097"/>
                  </a:lnTo>
                  <a:lnTo>
                    <a:pt x="6649" y="456034"/>
                  </a:lnTo>
                  <a:lnTo>
                    <a:pt x="24783" y="482934"/>
                  </a:lnTo>
                  <a:lnTo>
                    <a:pt x="51679" y="501071"/>
                  </a:lnTo>
                  <a:lnTo>
                    <a:pt x="84615" y="507722"/>
                  </a:lnTo>
                  <a:lnTo>
                    <a:pt x="1521283" y="507722"/>
                  </a:lnTo>
                  <a:lnTo>
                    <a:pt x="1554219" y="501071"/>
                  </a:lnTo>
                  <a:lnTo>
                    <a:pt x="1581115" y="482934"/>
                  </a:lnTo>
                  <a:lnTo>
                    <a:pt x="1599249" y="456034"/>
                  </a:lnTo>
                  <a:lnTo>
                    <a:pt x="1605898" y="423097"/>
                  </a:lnTo>
                  <a:lnTo>
                    <a:pt x="1605898" y="84625"/>
                  </a:lnTo>
                  <a:lnTo>
                    <a:pt x="1599249" y="51688"/>
                  </a:lnTo>
                  <a:lnTo>
                    <a:pt x="1581115" y="24788"/>
                  </a:lnTo>
                  <a:lnTo>
                    <a:pt x="1554219" y="6651"/>
                  </a:lnTo>
                  <a:lnTo>
                    <a:pt x="1521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35221" y="4957896"/>
              <a:ext cx="219187" cy="21919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9468984" y="5111077"/>
            <a:ext cx="11830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Choose2Rent </a:t>
            </a:r>
            <a:r>
              <a:rPr sz="1150" dirty="0">
                <a:solidFill>
                  <a:srgbClr val="27245B"/>
                </a:solidFill>
                <a:latin typeface="Calibri"/>
                <a:cs typeface="Calibri"/>
              </a:rPr>
              <a:t>Meeting</a:t>
            </a:r>
            <a:r>
              <a:rPr sz="1150" spc="55" dirty="0">
                <a:solidFill>
                  <a:srgbClr val="27245B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tomorrow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6114312" y="6107531"/>
            <a:ext cx="2037714" cy="1125220"/>
            <a:chOff x="16114312" y="6107531"/>
            <a:chExt cx="2037714" cy="1125220"/>
          </a:xfrm>
        </p:grpSpPr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14312" y="6107531"/>
              <a:ext cx="2037564" cy="112502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487830" y="6481043"/>
              <a:ext cx="1210310" cy="297815"/>
            </a:xfrm>
            <a:custGeom>
              <a:avLst/>
              <a:gdLst/>
              <a:ahLst/>
              <a:cxnLst/>
              <a:rect l="l" t="t" r="r" b="b"/>
              <a:pathLst>
                <a:path w="1210309" h="297815">
                  <a:moveTo>
                    <a:pt x="1160435" y="0"/>
                  </a:moveTo>
                  <a:lnTo>
                    <a:pt x="49579" y="0"/>
                  </a:lnTo>
                  <a:lnTo>
                    <a:pt x="30281" y="3896"/>
                  </a:lnTo>
                  <a:lnTo>
                    <a:pt x="14521" y="14521"/>
                  </a:lnTo>
                  <a:lnTo>
                    <a:pt x="3896" y="30281"/>
                  </a:lnTo>
                  <a:lnTo>
                    <a:pt x="0" y="49579"/>
                  </a:lnTo>
                  <a:lnTo>
                    <a:pt x="0" y="247887"/>
                  </a:lnTo>
                  <a:lnTo>
                    <a:pt x="3896" y="267186"/>
                  </a:lnTo>
                  <a:lnTo>
                    <a:pt x="14521" y="282945"/>
                  </a:lnTo>
                  <a:lnTo>
                    <a:pt x="30281" y="293571"/>
                  </a:lnTo>
                  <a:lnTo>
                    <a:pt x="49579" y="297467"/>
                  </a:lnTo>
                  <a:lnTo>
                    <a:pt x="1160435" y="297467"/>
                  </a:lnTo>
                  <a:lnTo>
                    <a:pt x="1179734" y="293571"/>
                  </a:lnTo>
                  <a:lnTo>
                    <a:pt x="1195493" y="282945"/>
                  </a:lnTo>
                  <a:lnTo>
                    <a:pt x="1206119" y="267186"/>
                  </a:lnTo>
                  <a:lnTo>
                    <a:pt x="1210015" y="247887"/>
                  </a:lnTo>
                  <a:lnTo>
                    <a:pt x="1210015" y="49579"/>
                  </a:lnTo>
                  <a:lnTo>
                    <a:pt x="1206119" y="30281"/>
                  </a:lnTo>
                  <a:lnTo>
                    <a:pt x="1195493" y="14521"/>
                  </a:lnTo>
                  <a:lnTo>
                    <a:pt x="1179734" y="3896"/>
                  </a:lnTo>
                  <a:lnTo>
                    <a:pt x="1160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487830" y="6378164"/>
              <a:ext cx="219187" cy="199051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6719393" y="6505845"/>
            <a:ext cx="83185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Choose2Rent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2468607" y="5810053"/>
            <a:ext cx="1919605" cy="1165860"/>
            <a:chOff x="12468607" y="5810053"/>
            <a:chExt cx="1919605" cy="1165860"/>
          </a:xfrm>
        </p:grpSpPr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468607" y="5810053"/>
              <a:ext cx="1919027" cy="11652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2842124" y="6183568"/>
              <a:ext cx="1091565" cy="337820"/>
            </a:xfrm>
            <a:custGeom>
              <a:avLst/>
              <a:gdLst/>
              <a:ahLst/>
              <a:cxnLst/>
              <a:rect l="l" t="t" r="r" b="b"/>
              <a:pathLst>
                <a:path w="1091565" h="337820">
                  <a:moveTo>
                    <a:pt x="1035183" y="0"/>
                  </a:moveTo>
                  <a:lnTo>
                    <a:pt x="56291" y="0"/>
                  </a:lnTo>
                  <a:lnTo>
                    <a:pt x="34380" y="4423"/>
                  </a:lnTo>
                  <a:lnTo>
                    <a:pt x="16487" y="16487"/>
                  </a:lnTo>
                  <a:lnTo>
                    <a:pt x="4423" y="34380"/>
                  </a:lnTo>
                  <a:lnTo>
                    <a:pt x="0" y="56291"/>
                  </a:lnTo>
                  <a:lnTo>
                    <a:pt x="0" y="281446"/>
                  </a:lnTo>
                  <a:lnTo>
                    <a:pt x="4423" y="303357"/>
                  </a:lnTo>
                  <a:lnTo>
                    <a:pt x="16487" y="321250"/>
                  </a:lnTo>
                  <a:lnTo>
                    <a:pt x="34380" y="333314"/>
                  </a:lnTo>
                  <a:lnTo>
                    <a:pt x="56291" y="337738"/>
                  </a:lnTo>
                  <a:lnTo>
                    <a:pt x="1035183" y="337738"/>
                  </a:lnTo>
                  <a:lnTo>
                    <a:pt x="1057093" y="333314"/>
                  </a:lnTo>
                  <a:lnTo>
                    <a:pt x="1074986" y="321250"/>
                  </a:lnTo>
                  <a:lnTo>
                    <a:pt x="1087050" y="303357"/>
                  </a:lnTo>
                  <a:lnTo>
                    <a:pt x="1091474" y="281446"/>
                  </a:lnTo>
                  <a:lnTo>
                    <a:pt x="1091474" y="56291"/>
                  </a:lnTo>
                  <a:lnTo>
                    <a:pt x="1087050" y="34380"/>
                  </a:lnTo>
                  <a:lnTo>
                    <a:pt x="1074986" y="16487"/>
                  </a:lnTo>
                  <a:lnTo>
                    <a:pt x="1057093" y="4423"/>
                  </a:lnTo>
                  <a:lnTo>
                    <a:pt x="1035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14409" y="6073973"/>
              <a:ext cx="219187" cy="21919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2974939" y="6226817"/>
            <a:ext cx="61595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Eventsrail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6615317" y="5047375"/>
            <a:ext cx="1698625" cy="1125220"/>
            <a:chOff x="16615317" y="5047375"/>
            <a:chExt cx="1698625" cy="1125220"/>
          </a:xfrm>
        </p:grpSpPr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15317" y="5047375"/>
              <a:ext cx="1698197" cy="112501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6988835" y="5420881"/>
              <a:ext cx="875030" cy="297815"/>
            </a:xfrm>
            <a:custGeom>
              <a:avLst/>
              <a:gdLst/>
              <a:ahLst/>
              <a:cxnLst/>
              <a:rect l="l" t="t" r="r" b="b"/>
              <a:pathLst>
                <a:path w="875030" h="297814">
                  <a:moveTo>
                    <a:pt x="824938" y="0"/>
                  </a:moveTo>
                  <a:lnTo>
                    <a:pt x="49579" y="0"/>
                  </a:lnTo>
                  <a:lnTo>
                    <a:pt x="30281" y="3896"/>
                  </a:lnTo>
                  <a:lnTo>
                    <a:pt x="14521" y="14521"/>
                  </a:lnTo>
                  <a:lnTo>
                    <a:pt x="3896" y="30281"/>
                  </a:lnTo>
                  <a:lnTo>
                    <a:pt x="0" y="49579"/>
                  </a:lnTo>
                  <a:lnTo>
                    <a:pt x="0" y="247887"/>
                  </a:lnTo>
                  <a:lnTo>
                    <a:pt x="3896" y="267190"/>
                  </a:lnTo>
                  <a:lnTo>
                    <a:pt x="14521" y="282949"/>
                  </a:lnTo>
                  <a:lnTo>
                    <a:pt x="30281" y="293572"/>
                  </a:lnTo>
                  <a:lnTo>
                    <a:pt x="49579" y="297467"/>
                  </a:lnTo>
                  <a:lnTo>
                    <a:pt x="824938" y="297467"/>
                  </a:lnTo>
                  <a:lnTo>
                    <a:pt x="844236" y="293572"/>
                  </a:lnTo>
                  <a:lnTo>
                    <a:pt x="859996" y="282949"/>
                  </a:lnTo>
                  <a:lnTo>
                    <a:pt x="870621" y="267190"/>
                  </a:lnTo>
                  <a:lnTo>
                    <a:pt x="874517" y="247887"/>
                  </a:lnTo>
                  <a:lnTo>
                    <a:pt x="874517" y="49579"/>
                  </a:lnTo>
                  <a:lnTo>
                    <a:pt x="870621" y="30281"/>
                  </a:lnTo>
                  <a:lnTo>
                    <a:pt x="859996" y="14521"/>
                  </a:lnTo>
                  <a:lnTo>
                    <a:pt x="844236" y="3896"/>
                  </a:lnTo>
                  <a:lnTo>
                    <a:pt x="8249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88835" y="5318002"/>
              <a:ext cx="219187" cy="199051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17219601" y="5445249"/>
            <a:ext cx="50673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Expotec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3076973" y="6355791"/>
            <a:ext cx="1852295" cy="1167765"/>
            <a:chOff x="13076973" y="6355791"/>
            <a:chExt cx="1852295" cy="1167765"/>
          </a:xfrm>
        </p:grpSpPr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076973" y="6355791"/>
              <a:ext cx="1851925" cy="116752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450488" y="6729314"/>
              <a:ext cx="1024890" cy="340360"/>
            </a:xfrm>
            <a:custGeom>
              <a:avLst/>
              <a:gdLst/>
              <a:ahLst/>
              <a:cxnLst/>
              <a:rect l="l" t="t" r="r" b="b"/>
              <a:pathLst>
                <a:path w="1024890" h="340359">
                  <a:moveTo>
                    <a:pt x="967719" y="0"/>
                  </a:moveTo>
                  <a:lnTo>
                    <a:pt x="56657" y="0"/>
                  </a:lnTo>
                  <a:lnTo>
                    <a:pt x="34605" y="4451"/>
                  </a:lnTo>
                  <a:lnTo>
                    <a:pt x="16596" y="16592"/>
                  </a:lnTo>
                  <a:lnTo>
                    <a:pt x="4453" y="34601"/>
                  </a:lnTo>
                  <a:lnTo>
                    <a:pt x="0" y="56657"/>
                  </a:lnTo>
                  <a:lnTo>
                    <a:pt x="0" y="283300"/>
                  </a:lnTo>
                  <a:lnTo>
                    <a:pt x="4453" y="305356"/>
                  </a:lnTo>
                  <a:lnTo>
                    <a:pt x="16596" y="323365"/>
                  </a:lnTo>
                  <a:lnTo>
                    <a:pt x="34605" y="335506"/>
                  </a:lnTo>
                  <a:lnTo>
                    <a:pt x="56657" y="339958"/>
                  </a:lnTo>
                  <a:lnTo>
                    <a:pt x="967719" y="339958"/>
                  </a:lnTo>
                  <a:lnTo>
                    <a:pt x="989771" y="335506"/>
                  </a:lnTo>
                  <a:lnTo>
                    <a:pt x="1007780" y="323365"/>
                  </a:lnTo>
                  <a:lnTo>
                    <a:pt x="1019924" y="305356"/>
                  </a:lnTo>
                  <a:lnTo>
                    <a:pt x="1024377" y="283300"/>
                  </a:lnTo>
                  <a:lnTo>
                    <a:pt x="1024377" y="56657"/>
                  </a:lnTo>
                  <a:lnTo>
                    <a:pt x="1019924" y="34601"/>
                  </a:lnTo>
                  <a:lnTo>
                    <a:pt x="1007780" y="16592"/>
                  </a:lnTo>
                  <a:lnTo>
                    <a:pt x="989771" y="4451"/>
                  </a:lnTo>
                  <a:lnTo>
                    <a:pt x="967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318299" y="7006649"/>
              <a:ext cx="219187" cy="219197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13571263" y="6773206"/>
            <a:ext cx="61341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Gorentals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3450490" y="4302562"/>
            <a:ext cx="1604010" cy="1125220"/>
            <a:chOff x="13450490" y="4302562"/>
            <a:chExt cx="1604010" cy="1125220"/>
          </a:xfrm>
        </p:grpSpPr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50490" y="4302562"/>
              <a:ext cx="1603659" cy="112502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3824004" y="4676083"/>
              <a:ext cx="776605" cy="297815"/>
            </a:xfrm>
            <a:custGeom>
              <a:avLst/>
              <a:gdLst/>
              <a:ahLst/>
              <a:cxnLst/>
              <a:rect l="l" t="t" r="r" b="b"/>
              <a:pathLst>
                <a:path w="776605" h="297814">
                  <a:moveTo>
                    <a:pt x="726532" y="0"/>
                  </a:moveTo>
                  <a:lnTo>
                    <a:pt x="49579" y="0"/>
                  </a:lnTo>
                  <a:lnTo>
                    <a:pt x="30281" y="3896"/>
                  </a:lnTo>
                  <a:lnTo>
                    <a:pt x="14521" y="14521"/>
                  </a:lnTo>
                  <a:lnTo>
                    <a:pt x="3896" y="30281"/>
                  </a:lnTo>
                  <a:lnTo>
                    <a:pt x="0" y="49579"/>
                  </a:lnTo>
                  <a:lnTo>
                    <a:pt x="0" y="247887"/>
                  </a:lnTo>
                  <a:lnTo>
                    <a:pt x="3896" y="267190"/>
                  </a:lnTo>
                  <a:lnTo>
                    <a:pt x="14521" y="282949"/>
                  </a:lnTo>
                  <a:lnTo>
                    <a:pt x="30281" y="293572"/>
                  </a:lnTo>
                  <a:lnTo>
                    <a:pt x="49579" y="297467"/>
                  </a:lnTo>
                  <a:lnTo>
                    <a:pt x="726532" y="297467"/>
                  </a:lnTo>
                  <a:lnTo>
                    <a:pt x="745831" y="293572"/>
                  </a:lnTo>
                  <a:lnTo>
                    <a:pt x="761590" y="282949"/>
                  </a:lnTo>
                  <a:lnTo>
                    <a:pt x="772216" y="267190"/>
                  </a:lnTo>
                  <a:lnTo>
                    <a:pt x="776112" y="247887"/>
                  </a:lnTo>
                  <a:lnTo>
                    <a:pt x="776112" y="49579"/>
                  </a:lnTo>
                  <a:lnTo>
                    <a:pt x="772216" y="30281"/>
                  </a:lnTo>
                  <a:lnTo>
                    <a:pt x="761590" y="14521"/>
                  </a:lnTo>
                  <a:lnTo>
                    <a:pt x="745831" y="3896"/>
                  </a:lnTo>
                  <a:lnTo>
                    <a:pt x="7265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24004" y="4573204"/>
              <a:ext cx="194590" cy="199051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14041928" y="4700650"/>
            <a:ext cx="433705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Allrent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8941444" y="4052054"/>
            <a:ext cx="2225675" cy="1172210"/>
            <a:chOff x="8941444" y="4052054"/>
            <a:chExt cx="2225675" cy="1172210"/>
          </a:xfrm>
        </p:grpSpPr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41444" y="4052054"/>
              <a:ext cx="2225443" cy="117199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9312723" y="4423347"/>
              <a:ext cx="1400175" cy="346710"/>
            </a:xfrm>
            <a:custGeom>
              <a:avLst/>
              <a:gdLst/>
              <a:ahLst/>
              <a:cxnLst/>
              <a:rect l="l" t="t" r="r" b="b"/>
              <a:pathLst>
                <a:path w="1400175" h="346710">
                  <a:moveTo>
                    <a:pt x="1342346" y="0"/>
                  </a:moveTo>
                  <a:lnTo>
                    <a:pt x="57778" y="0"/>
                  </a:lnTo>
                  <a:lnTo>
                    <a:pt x="35290" y="4539"/>
                  </a:lnTo>
                  <a:lnTo>
                    <a:pt x="16924" y="16920"/>
                  </a:lnTo>
                  <a:lnTo>
                    <a:pt x="4541" y="35286"/>
                  </a:lnTo>
                  <a:lnTo>
                    <a:pt x="0" y="57778"/>
                  </a:lnTo>
                  <a:lnTo>
                    <a:pt x="0" y="288891"/>
                  </a:lnTo>
                  <a:lnTo>
                    <a:pt x="4541" y="311385"/>
                  </a:lnTo>
                  <a:lnTo>
                    <a:pt x="16924" y="329754"/>
                  </a:lnTo>
                  <a:lnTo>
                    <a:pt x="35290" y="342139"/>
                  </a:lnTo>
                  <a:lnTo>
                    <a:pt x="57778" y="346680"/>
                  </a:lnTo>
                  <a:lnTo>
                    <a:pt x="1342346" y="346680"/>
                  </a:lnTo>
                  <a:lnTo>
                    <a:pt x="1364838" y="342139"/>
                  </a:lnTo>
                  <a:lnTo>
                    <a:pt x="1383203" y="329754"/>
                  </a:lnTo>
                  <a:lnTo>
                    <a:pt x="1395585" y="311385"/>
                  </a:lnTo>
                  <a:lnTo>
                    <a:pt x="1400124" y="288891"/>
                  </a:lnTo>
                  <a:lnTo>
                    <a:pt x="1400124" y="57778"/>
                  </a:lnTo>
                  <a:lnTo>
                    <a:pt x="1395585" y="35286"/>
                  </a:lnTo>
                  <a:lnTo>
                    <a:pt x="1383203" y="16920"/>
                  </a:lnTo>
                  <a:lnTo>
                    <a:pt x="1364838" y="4539"/>
                  </a:lnTo>
                  <a:lnTo>
                    <a:pt x="1342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93663" y="4322694"/>
              <a:ext cx="219187" cy="219197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9433706" y="4465561"/>
            <a:ext cx="98425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Oneworldrental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10809032" y="6360265"/>
            <a:ext cx="1771650" cy="1147445"/>
            <a:chOff x="10809032" y="6360265"/>
            <a:chExt cx="1771650" cy="1147445"/>
          </a:xfrm>
        </p:grpSpPr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809032" y="6360265"/>
              <a:ext cx="1771407" cy="114738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1182545" y="6733784"/>
              <a:ext cx="944244" cy="320040"/>
            </a:xfrm>
            <a:custGeom>
              <a:avLst/>
              <a:gdLst/>
              <a:ahLst/>
              <a:cxnLst/>
              <a:rect l="l" t="t" r="r" b="b"/>
              <a:pathLst>
                <a:path w="944245" h="320040">
                  <a:moveTo>
                    <a:pt x="890548" y="0"/>
                  </a:moveTo>
                  <a:lnTo>
                    <a:pt x="53307" y="0"/>
                  </a:lnTo>
                  <a:lnTo>
                    <a:pt x="32556" y="4188"/>
                  </a:lnTo>
                  <a:lnTo>
                    <a:pt x="15612" y="15612"/>
                  </a:lnTo>
                  <a:lnTo>
                    <a:pt x="4188" y="32556"/>
                  </a:lnTo>
                  <a:lnTo>
                    <a:pt x="0" y="53307"/>
                  </a:lnTo>
                  <a:lnTo>
                    <a:pt x="0" y="266525"/>
                  </a:lnTo>
                  <a:lnTo>
                    <a:pt x="4188" y="287276"/>
                  </a:lnTo>
                  <a:lnTo>
                    <a:pt x="15612" y="304221"/>
                  </a:lnTo>
                  <a:lnTo>
                    <a:pt x="32556" y="315644"/>
                  </a:lnTo>
                  <a:lnTo>
                    <a:pt x="53307" y="319833"/>
                  </a:lnTo>
                  <a:lnTo>
                    <a:pt x="890548" y="319833"/>
                  </a:lnTo>
                  <a:lnTo>
                    <a:pt x="911299" y="315644"/>
                  </a:lnTo>
                  <a:lnTo>
                    <a:pt x="928243" y="304221"/>
                  </a:lnTo>
                  <a:lnTo>
                    <a:pt x="939667" y="287276"/>
                  </a:lnTo>
                  <a:lnTo>
                    <a:pt x="943856" y="266525"/>
                  </a:lnTo>
                  <a:lnTo>
                    <a:pt x="943856" y="53307"/>
                  </a:lnTo>
                  <a:lnTo>
                    <a:pt x="939667" y="32556"/>
                  </a:lnTo>
                  <a:lnTo>
                    <a:pt x="928243" y="15612"/>
                  </a:lnTo>
                  <a:lnTo>
                    <a:pt x="911299" y="4188"/>
                  </a:lnTo>
                  <a:lnTo>
                    <a:pt x="890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07213" y="6606290"/>
              <a:ext cx="219187" cy="219197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11324965" y="6776804"/>
            <a:ext cx="481965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-10" dirty="0">
                <a:solidFill>
                  <a:srgbClr val="27245B"/>
                </a:solidFill>
                <a:latin typeface="Calibri"/>
                <a:cs typeface="Calibri"/>
              </a:rPr>
              <a:t>Cidtech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77" name="object 7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84" name="object 8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1943" y="2806197"/>
            <a:ext cx="7546975" cy="7173595"/>
            <a:chOff x="421943" y="2806197"/>
            <a:chExt cx="7546975" cy="7173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943" y="2806197"/>
              <a:ext cx="7546399" cy="71729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23170" y="5968409"/>
              <a:ext cx="754380" cy="522605"/>
            </a:xfrm>
            <a:custGeom>
              <a:avLst/>
              <a:gdLst/>
              <a:ahLst/>
              <a:cxnLst/>
              <a:rect l="l" t="t" r="r" b="b"/>
              <a:pathLst>
                <a:path w="754379" h="522604">
                  <a:moveTo>
                    <a:pt x="336410" y="123037"/>
                  </a:moveTo>
                  <a:lnTo>
                    <a:pt x="305828" y="99720"/>
                  </a:lnTo>
                  <a:lnTo>
                    <a:pt x="271081" y="77635"/>
                  </a:lnTo>
                  <a:lnTo>
                    <a:pt x="231889" y="57264"/>
                  </a:lnTo>
                  <a:lnTo>
                    <a:pt x="187985" y="39065"/>
                  </a:lnTo>
                  <a:lnTo>
                    <a:pt x="139103" y="23520"/>
                  </a:lnTo>
                  <a:lnTo>
                    <a:pt x="84950" y="11125"/>
                  </a:lnTo>
                  <a:lnTo>
                    <a:pt x="25285" y="2362"/>
                  </a:lnTo>
                  <a:lnTo>
                    <a:pt x="0" y="0"/>
                  </a:lnTo>
                  <a:lnTo>
                    <a:pt x="45656" y="25285"/>
                  </a:lnTo>
                  <a:lnTo>
                    <a:pt x="87388" y="52387"/>
                  </a:lnTo>
                  <a:lnTo>
                    <a:pt x="125399" y="81026"/>
                  </a:lnTo>
                  <a:lnTo>
                    <a:pt x="159880" y="110947"/>
                  </a:lnTo>
                  <a:lnTo>
                    <a:pt x="191008" y="141897"/>
                  </a:lnTo>
                  <a:lnTo>
                    <a:pt x="218973" y="173583"/>
                  </a:lnTo>
                  <a:lnTo>
                    <a:pt x="245338" y="207695"/>
                  </a:lnTo>
                  <a:lnTo>
                    <a:pt x="255638" y="222300"/>
                  </a:lnTo>
                  <a:lnTo>
                    <a:pt x="272478" y="194868"/>
                  </a:lnTo>
                  <a:lnTo>
                    <a:pt x="291642" y="169100"/>
                  </a:lnTo>
                  <a:lnTo>
                    <a:pt x="313016" y="145135"/>
                  </a:lnTo>
                  <a:lnTo>
                    <a:pt x="336410" y="123037"/>
                  </a:lnTo>
                  <a:close/>
                </a:path>
                <a:path w="754379" h="522604">
                  <a:moveTo>
                    <a:pt x="753910" y="0"/>
                  </a:moveTo>
                  <a:lnTo>
                    <a:pt x="688162" y="7150"/>
                  </a:lnTo>
                  <a:lnTo>
                    <a:pt x="628472" y="17386"/>
                  </a:lnTo>
                  <a:lnTo>
                    <a:pt x="574548" y="30302"/>
                  </a:lnTo>
                  <a:lnTo>
                    <a:pt x="526122" y="45466"/>
                  </a:lnTo>
                  <a:lnTo>
                    <a:pt x="482892" y="62471"/>
                  </a:lnTo>
                  <a:lnTo>
                    <a:pt x="444563" y="80886"/>
                  </a:lnTo>
                  <a:lnTo>
                    <a:pt x="410870" y="100304"/>
                  </a:lnTo>
                  <a:lnTo>
                    <a:pt x="356133" y="140449"/>
                  </a:lnTo>
                  <a:lnTo>
                    <a:pt x="323303" y="171970"/>
                  </a:lnTo>
                  <a:lnTo>
                    <a:pt x="281749" y="226085"/>
                  </a:lnTo>
                  <a:lnTo>
                    <a:pt x="270675" y="245249"/>
                  </a:lnTo>
                  <a:lnTo>
                    <a:pt x="269760" y="243789"/>
                  </a:lnTo>
                  <a:lnTo>
                    <a:pt x="301790" y="300253"/>
                  </a:lnTo>
                  <a:lnTo>
                    <a:pt x="326313" y="353517"/>
                  </a:lnTo>
                  <a:lnTo>
                    <a:pt x="345173" y="403707"/>
                  </a:lnTo>
                  <a:lnTo>
                    <a:pt x="359270" y="449465"/>
                  </a:lnTo>
                  <a:lnTo>
                    <a:pt x="369544" y="489419"/>
                  </a:lnTo>
                  <a:lnTo>
                    <a:pt x="376923" y="522236"/>
                  </a:lnTo>
                  <a:lnTo>
                    <a:pt x="384759" y="487578"/>
                  </a:lnTo>
                  <a:lnTo>
                    <a:pt x="395833" y="445096"/>
                  </a:lnTo>
                  <a:lnTo>
                    <a:pt x="411226" y="396392"/>
                  </a:lnTo>
                  <a:lnTo>
                    <a:pt x="432015" y="343001"/>
                  </a:lnTo>
                  <a:lnTo>
                    <a:pt x="459270" y="286512"/>
                  </a:lnTo>
                  <a:lnTo>
                    <a:pt x="481330" y="248285"/>
                  </a:lnTo>
                  <a:lnTo>
                    <a:pt x="506996" y="209854"/>
                  </a:lnTo>
                  <a:lnTo>
                    <a:pt x="536575" y="171640"/>
                  </a:lnTo>
                  <a:lnTo>
                    <a:pt x="570357" y="134124"/>
                  </a:lnTo>
                  <a:lnTo>
                    <a:pt x="608685" y="97751"/>
                  </a:lnTo>
                  <a:lnTo>
                    <a:pt x="651840" y="62966"/>
                  </a:lnTo>
                  <a:lnTo>
                    <a:pt x="700138" y="30238"/>
                  </a:lnTo>
                  <a:lnTo>
                    <a:pt x="753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34388" y="2269953"/>
            <a:ext cx="624268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Keeping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Pace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With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Change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4388" y="2008180"/>
            <a:ext cx="3779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18607" y="8271999"/>
            <a:ext cx="2992120" cy="1298575"/>
          </a:xfrm>
          <a:custGeom>
            <a:avLst/>
            <a:gdLst/>
            <a:ahLst/>
            <a:cxnLst/>
            <a:rect l="l" t="t" r="r" b="b"/>
            <a:pathLst>
              <a:path w="2992120" h="1298575">
                <a:moveTo>
                  <a:pt x="2730283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1036617"/>
                </a:lnTo>
                <a:lnTo>
                  <a:pt x="4217" y="1083671"/>
                </a:lnTo>
                <a:lnTo>
                  <a:pt x="16377" y="1127957"/>
                </a:lnTo>
                <a:lnTo>
                  <a:pt x="35739" y="1168738"/>
                </a:lnTo>
                <a:lnTo>
                  <a:pt x="61565" y="1205273"/>
                </a:lnTo>
                <a:lnTo>
                  <a:pt x="93116" y="1236823"/>
                </a:lnTo>
                <a:lnTo>
                  <a:pt x="129651" y="1262649"/>
                </a:lnTo>
                <a:lnTo>
                  <a:pt x="170431" y="1282012"/>
                </a:lnTo>
                <a:lnTo>
                  <a:pt x="214718" y="1294172"/>
                </a:lnTo>
                <a:lnTo>
                  <a:pt x="261772" y="1298389"/>
                </a:lnTo>
                <a:lnTo>
                  <a:pt x="2730283" y="1298389"/>
                </a:lnTo>
                <a:lnTo>
                  <a:pt x="2777336" y="1294172"/>
                </a:lnTo>
                <a:lnTo>
                  <a:pt x="2821623" y="1282012"/>
                </a:lnTo>
                <a:lnTo>
                  <a:pt x="2862404" y="1262649"/>
                </a:lnTo>
                <a:lnTo>
                  <a:pt x="2898939" y="1236823"/>
                </a:lnTo>
                <a:lnTo>
                  <a:pt x="2930489" y="1205273"/>
                </a:lnTo>
                <a:lnTo>
                  <a:pt x="2956315" y="1168738"/>
                </a:lnTo>
                <a:lnTo>
                  <a:pt x="2975678" y="1127957"/>
                </a:lnTo>
                <a:lnTo>
                  <a:pt x="2987837" y="1083671"/>
                </a:lnTo>
                <a:lnTo>
                  <a:pt x="2992055" y="1036617"/>
                </a:lnTo>
                <a:lnTo>
                  <a:pt x="2992055" y="261772"/>
                </a:lnTo>
                <a:lnTo>
                  <a:pt x="2987837" y="214718"/>
                </a:lnTo>
                <a:lnTo>
                  <a:pt x="2975678" y="170431"/>
                </a:lnTo>
                <a:lnTo>
                  <a:pt x="2956315" y="129651"/>
                </a:lnTo>
                <a:lnTo>
                  <a:pt x="2930489" y="93116"/>
                </a:lnTo>
                <a:lnTo>
                  <a:pt x="2898939" y="61565"/>
                </a:lnTo>
                <a:lnTo>
                  <a:pt x="2862404" y="35739"/>
                </a:lnTo>
                <a:lnTo>
                  <a:pt x="2821623" y="16377"/>
                </a:lnTo>
                <a:lnTo>
                  <a:pt x="2777336" y="4217"/>
                </a:lnTo>
                <a:lnTo>
                  <a:pt x="2730283" y="0"/>
                </a:lnTo>
                <a:close/>
              </a:path>
            </a:pathLst>
          </a:custGeom>
          <a:solidFill>
            <a:srgbClr val="0C172A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39968" y="8609293"/>
            <a:ext cx="141922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4310" marR="5080" indent="-182245">
              <a:lnSpc>
                <a:spcPct val="101499"/>
              </a:lnSpc>
              <a:spcBef>
                <a:spcPts val="9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Predictive</a:t>
            </a:r>
            <a:r>
              <a:rPr sz="1950" b="1" spc="-2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60" dirty="0">
                <a:solidFill>
                  <a:srgbClr val="002C4B"/>
                </a:solidFill>
                <a:latin typeface="Outfit"/>
                <a:cs typeface="Outfit"/>
              </a:rPr>
              <a:t>&amp;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Relevant</a:t>
            </a:r>
            <a:endParaRPr sz="1950">
              <a:latin typeface="Outfit"/>
              <a:cs typeface="Outfi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405051" y="2418774"/>
            <a:ext cx="2467610" cy="6042660"/>
            <a:chOff x="7405051" y="2418774"/>
            <a:chExt cx="2467610" cy="6042660"/>
          </a:xfrm>
        </p:grpSpPr>
        <p:sp>
          <p:nvSpPr>
            <p:cNvPr id="10" name="object 10"/>
            <p:cNvSpPr/>
            <p:nvPr/>
          </p:nvSpPr>
          <p:spPr>
            <a:xfrm>
              <a:off x="9054795" y="7643196"/>
              <a:ext cx="817880" cy="817880"/>
            </a:xfrm>
            <a:custGeom>
              <a:avLst/>
              <a:gdLst/>
              <a:ahLst/>
              <a:cxnLst/>
              <a:rect l="l" t="t" r="r" b="b"/>
              <a:pathLst>
                <a:path w="817879" h="817879">
                  <a:moveTo>
                    <a:pt x="657504" y="502285"/>
                  </a:moveTo>
                  <a:lnTo>
                    <a:pt x="657466" y="481774"/>
                  </a:lnTo>
                  <a:lnTo>
                    <a:pt x="651598" y="475894"/>
                  </a:lnTo>
                  <a:lnTo>
                    <a:pt x="631113" y="475894"/>
                  </a:lnTo>
                  <a:lnTo>
                    <a:pt x="631113" y="502285"/>
                  </a:lnTo>
                  <a:lnTo>
                    <a:pt x="631113" y="738898"/>
                  </a:lnTo>
                  <a:lnTo>
                    <a:pt x="626986" y="759333"/>
                  </a:lnTo>
                  <a:lnTo>
                    <a:pt x="615708" y="776046"/>
                  </a:lnTo>
                  <a:lnTo>
                    <a:pt x="598995" y="787323"/>
                  </a:lnTo>
                  <a:lnTo>
                    <a:pt x="578561" y="791464"/>
                  </a:lnTo>
                  <a:lnTo>
                    <a:pt x="341947" y="791464"/>
                  </a:lnTo>
                  <a:lnTo>
                    <a:pt x="341947" y="711860"/>
                  </a:lnTo>
                  <a:lnTo>
                    <a:pt x="341947" y="695032"/>
                  </a:lnTo>
                  <a:lnTo>
                    <a:pt x="341947" y="675601"/>
                  </a:lnTo>
                  <a:lnTo>
                    <a:pt x="336042" y="669696"/>
                  </a:lnTo>
                  <a:lnTo>
                    <a:pt x="328701" y="669696"/>
                  </a:lnTo>
                  <a:lnTo>
                    <a:pt x="324497" y="669721"/>
                  </a:lnTo>
                  <a:lnTo>
                    <a:pt x="320548" y="671741"/>
                  </a:lnTo>
                  <a:lnTo>
                    <a:pt x="318084" y="675144"/>
                  </a:lnTo>
                  <a:lnTo>
                    <a:pt x="310337" y="683501"/>
                  </a:lnTo>
                  <a:lnTo>
                    <a:pt x="300964" y="689762"/>
                  </a:lnTo>
                  <a:lnTo>
                    <a:pt x="290398" y="693674"/>
                  </a:lnTo>
                  <a:lnTo>
                    <a:pt x="279095" y="695032"/>
                  </a:lnTo>
                  <a:lnTo>
                    <a:pt x="260362" y="691235"/>
                  </a:lnTo>
                  <a:lnTo>
                    <a:pt x="245046" y="680910"/>
                  </a:lnTo>
                  <a:lnTo>
                    <a:pt x="234721" y="665594"/>
                  </a:lnTo>
                  <a:lnTo>
                    <a:pt x="230924" y="646861"/>
                  </a:lnTo>
                  <a:lnTo>
                    <a:pt x="234721" y="628129"/>
                  </a:lnTo>
                  <a:lnTo>
                    <a:pt x="245046" y="612825"/>
                  </a:lnTo>
                  <a:lnTo>
                    <a:pt x="260362" y="602488"/>
                  </a:lnTo>
                  <a:lnTo>
                    <a:pt x="279095" y="598703"/>
                  </a:lnTo>
                  <a:lnTo>
                    <a:pt x="290398" y="600049"/>
                  </a:lnTo>
                  <a:lnTo>
                    <a:pt x="300964" y="603973"/>
                  </a:lnTo>
                  <a:lnTo>
                    <a:pt x="310337" y="610222"/>
                  </a:lnTo>
                  <a:lnTo>
                    <a:pt x="318084" y="618578"/>
                  </a:lnTo>
                  <a:lnTo>
                    <a:pt x="321437" y="623214"/>
                  </a:lnTo>
                  <a:lnTo>
                    <a:pt x="327393" y="625144"/>
                  </a:lnTo>
                  <a:lnTo>
                    <a:pt x="338264" y="621614"/>
                  </a:lnTo>
                  <a:lnTo>
                    <a:pt x="341947" y="616546"/>
                  </a:lnTo>
                  <a:lnTo>
                    <a:pt x="341947" y="598703"/>
                  </a:lnTo>
                  <a:lnTo>
                    <a:pt x="341947" y="581888"/>
                  </a:lnTo>
                  <a:lnTo>
                    <a:pt x="341947" y="502285"/>
                  </a:lnTo>
                  <a:lnTo>
                    <a:pt x="421538" y="502285"/>
                  </a:lnTo>
                  <a:lnTo>
                    <a:pt x="417410" y="510882"/>
                  </a:lnTo>
                  <a:lnTo>
                    <a:pt x="414426" y="519899"/>
                  </a:lnTo>
                  <a:lnTo>
                    <a:pt x="412597" y="529221"/>
                  </a:lnTo>
                  <a:lnTo>
                    <a:pt x="411975" y="538746"/>
                  </a:lnTo>
                  <a:lnTo>
                    <a:pt x="417855" y="567740"/>
                  </a:lnTo>
                  <a:lnTo>
                    <a:pt x="433844" y="591439"/>
                  </a:lnTo>
                  <a:lnTo>
                    <a:pt x="457542" y="607428"/>
                  </a:lnTo>
                  <a:lnTo>
                    <a:pt x="486537" y="613295"/>
                  </a:lnTo>
                  <a:lnTo>
                    <a:pt x="515518" y="607428"/>
                  </a:lnTo>
                  <a:lnTo>
                    <a:pt x="539216" y="591439"/>
                  </a:lnTo>
                  <a:lnTo>
                    <a:pt x="542277" y="586905"/>
                  </a:lnTo>
                  <a:lnTo>
                    <a:pt x="555205" y="567740"/>
                  </a:lnTo>
                  <a:lnTo>
                    <a:pt x="561073" y="538746"/>
                  </a:lnTo>
                  <a:lnTo>
                    <a:pt x="560463" y="529221"/>
                  </a:lnTo>
                  <a:lnTo>
                    <a:pt x="558634" y="519899"/>
                  </a:lnTo>
                  <a:lnTo>
                    <a:pt x="555650" y="510882"/>
                  </a:lnTo>
                  <a:lnTo>
                    <a:pt x="551510" y="502285"/>
                  </a:lnTo>
                  <a:lnTo>
                    <a:pt x="631113" y="502285"/>
                  </a:lnTo>
                  <a:lnTo>
                    <a:pt x="631113" y="475894"/>
                  </a:lnTo>
                  <a:lnTo>
                    <a:pt x="515264" y="475894"/>
                  </a:lnTo>
                  <a:lnTo>
                    <a:pt x="509397" y="481774"/>
                  </a:lnTo>
                  <a:lnTo>
                    <a:pt x="509358" y="493306"/>
                  </a:lnTo>
                  <a:lnTo>
                    <a:pt x="511390" y="497281"/>
                  </a:lnTo>
                  <a:lnTo>
                    <a:pt x="514807" y="499770"/>
                  </a:lnTo>
                  <a:lnTo>
                    <a:pt x="523176" y="507504"/>
                  </a:lnTo>
                  <a:lnTo>
                    <a:pt x="529424" y="516877"/>
                  </a:lnTo>
                  <a:lnTo>
                    <a:pt x="533349" y="527443"/>
                  </a:lnTo>
                  <a:lnTo>
                    <a:pt x="534695" y="538746"/>
                  </a:lnTo>
                  <a:lnTo>
                    <a:pt x="530910" y="557479"/>
                  </a:lnTo>
                  <a:lnTo>
                    <a:pt x="520573" y="572782"/>
                  </a:lnTo>
                  <a:lnTo>
                    <a:pt x="505256" y="583120"/>
                  </a:lnTo>
                  <a:lnTo>
                    <a:pt x="486537" y="586905"/>
                  </a:lnTo>
                  <a:lnTo>
                    <a:pt x="467804" y="583120"/>
                  </a:lnTo>
                  <a:lnTo>
                    <a:pt x="452488" y="572782"/>
                  </a:lnTo>
                  <a:lnTo>
                    <a:pt x="442150" y="557479"/>
                  </a:lnTo>
                  <a:lnTo>
                    <a:pt x="438353" y="538746"/>
                  </a:lnTo>
                  <a:lnTo>
                    <a:pt x="439712" y="527443"/>
                  </a:lnTo>
                  <a:lnTo>
                    <a:pt x="443636" y="516877"/>
                  </a:lnTo>
                  <a:lnTo>
                    <a:pt x="449897" y="507504"/>
                  </a:lnTo>
                  <a:lnTo>
                    <a:pt x="458254" y="499770"/>
                  </a:lnTo>
                  <a:lnTo>
                    <a:pt x="464146" y="495477"/>
                  </a:lnTo>
                  <a:lnTo>
                    <a:pt x="465455" y="487222"/>
                  </a:lnTo>
                  <a:lnTo>
                    <a:pt x="458685" y="477913"/>
                  </a:lnTo>
                  <a:lnTo>
                    <a:pt x="454723" y="475894"/>
                  </a:lnTo>
                  <a:lnTo>
                    <a:pt x="341947" y="475894"/>
                  </a:lnTo>
                  <a:lnTo>
                    <a:pt x="341947" y="396290"/>
                  </a:lnTo>
                  <a:lnTo>
                    <a:pt x="350545" y="400418"/>
                  </a:lnTo>
                  <a:lnTo>
                    <a:pt x="359562" y="403415"/>
                  </a:lnTo>
                  <a:lnTo>
                    <a:pt x="368884" y="405231"/>
                  </a:lnTo>
                  <a:lnTo>
                    <a:pt x="378396" y="405853"/>
                  </a:lnTo>
                  <a:lnTo>
                    <a:pt x="407390" y="399986"/>
                  </a:lnTo>
                  <a:lnTo>
                    <a:pt x="447090" y="360299"/>
                  </a:lnTo>
                  <a:lnTo>
                    <a:pt x="452958" y="331304"/>
                  </a:lnTo>
                  <a:lnTo>
                    <a:pt x="447090" y="302310"/>
                  </a:lnTo>
                  <a:lnTo>
                    <a:pt x="434149" y="283133"/>
                  </a:lnTo>
                  <a:lnTo>
                    <a:pt x="431088" y="278612"/>
                  </a:lnTo>
                  <a:lnTo>
                    <a:pt x="426580" y="275577"/>
                  </a:lnTo>
                  <a:lnTo>
                    <a:pt x="426580" y="331304"/>
                  </a:lnTo>
                  <a:lnTo>
                    <a:pt x="422783" y="350037"/>
                  </a:lnTo>
                  <a:lnTo>
                    <a:pt x="412457" y="365353"/>
                  </a:lnTo>
                  <a:lnTo>
                    <a:pt x="397141" y="375678"/>
                  </a:lnTo>
                  <a:lnTo>
                    <a:pt x="378409" y="379476"/>
                  </a:lnTo>
                  <a:lnTo>
                    <a:pt x="367106" y="378117"/>
                  </a:lnTo>
                  <a:lnTo>
                    <a:pt x="356539" y="374192"/>
                  </a:lnTo>
                  <a:lnTo>
                    <a:pt x="347167" y="367944"/>
                  </a:lnTo>
                  <a:lnTo>
                    <a:pt x="339432" y="359587"/>
                  </a:lnTo>
                  <a:lnTo>
                    <a:pt x="335140" y="353695"/>
                  </a:lnTo>
                  <a:lnTo>
                    <a:pt x="326898" y="352386"/>
                  </a:lnTo>
                  <a:lnTo>
                    <a:pt x="317588" y="359130"/>
                  </a:lnTo>
                  <a:lnTo>
                    <a:pt x="315556" y="363105"/>
                  </a:lnTo>
                  <a:lnTo>
                    <a:pt x="315556" y="475894"/>
                  </a:lnTo>
                  <a:lnTo>
                    <a:pt x="315556" y="502285"/>
                  </a:lnTo>
                  <a:lnTo>
                    <a:pt x="315556" y="581888"/>
                  </a:lnTo>
                  <a:lnTo>
                    <a:pt x="306959" y="577748"/>
                  </a:lnTo>
                  <a:lnTo>
                    <a:pt x="297942" y="574763"/>
                  </a:lnTo>
                  <a:lnTo>
                    <a:pt x="288607" y="572935"/>
                  </a:lnTo>
                  <a:lnTo>
                    <a:pt x="279082" y="572325"/>
                  </a:lnTo>
                  <a:lnTo>
                    <a:pt x="250101" y="578192"/>
                  </a:lnTo>
                  <a:lnTo>
                    <a:pt x="226402" y="594182"/>
                  </a:lnTo>
                  <a:lnTo>
                    <a:pt x="210413" y="617880"/>
                  </a:lnTo>
                  <a:lnTo>
                    <a:pt x="204546" y="646861"/>
                  </a:lnTo>
                  <a:lnTo>
                    <a:pt x="210413" y="675855"/>
                  </a:lnTo>
                  <a:lnTo>
                    <a:pt x="226402" y="699554"/>
                  </a:lnTo>
                  <a:lnTo>
                    <a:pt x="250101" y="715556"/>
                  </a:lnTo>
                  <a:lnTo>
                    <a:pt x="279082" y="721423"/>
                  </a:lnTo>
                  <a:lnTo>
                    <a:pt x="288683" y="720788"/>
                  </a:lnTo>
                  <a:lnTo>
                    <a:pt x="298030" y="718959"/>
                  </a:lnTo>
                  <a:lnTo>
                    <a:pt x="307035" y="715962"/>
                  </a:lnTo>
                  <a:lnTo>
                    <a:pt x="315556" y="711860"/>
                  </a:lnTo>
                  <a:lnTo>
                    <a:pt x="315556" y="791464"/>
                  </a:lnTo>
                  <a:lnTo>
                    <a:pt x="78930" y="791464"/>
                  </a:lnTo>
                  <a:lnTo>
                    <a:pt x="58496" y="787323"/>
                  </a:lnTo>
                  <a:lnTo>
                    <a:pt x="41783" y="776046"/>
                  </a:lnTo>
                  <a:lnTo>
                    <a:pt x="30518" y="759333"/>
                  </a:lnTo>
                  <a:lnTo>
                    <a:pt x="26377" y="738898"/>
                  </a:lnTo>
                  <a:lnTo>
                    <a:pt x="26377" y="502285"/>
                  </a:lnTo>
                  <a:lnTo>
                    <a:pt x="140665" y="502285"/>
                  </a:lnTo>
                  <a:lnTo>
                    <a:pt x="145732" y="498602"/>
                  </a:lnTo>
                  <a:lnTo>
                    <a:pt x="149250" y="487718"/>
                  </a:lnTo>
                  <a:lnTo>
                    <a:pt x="147320" y="481774"/>
                  </a:lnTo>
                  <a:lnTo>
                    <a:pt x="142697" y="478409"/>
                  </a:lnTo>
                  <a:lnTo>
                    <a:pt x="139979" y="475894"/>
                  </a:lnTo>
                  <a:lnTo>
                    <a:pt x="134327" y="470662"/>
                  </a:lnTo>
                  <a:lnTo>
                    <a:pt x="128079" y="461289"/>
                  </a:lnTo>
                  <a:lnTo>
                    <a:pt x="124155" y="450735"/>
                  </a:lnTo>
                  <a:lnTo>
                    <a:pt x="122796" y="439432"/>
                  </a:lnTo>
                  <a:lnTo>
                    <a:pt x="126593" y="420687"/>
                  </a:lnTo>
                  <a:lnTo>
                    <a:pt x="136918" y="405384"/>
                  </a:lnTo>
                  <a:lnTo>
                    <a:pt x="152234" y="395046"/>
                  </a:lnTo>
                  <a:lnTo>
                    <a:pt x="170967" y="391261"/>
                  </a:lnTo>
                  <a:lnTo>
                    <a:pt x="189699" y="395046"/>
                  </a:lnTo>
                  <a:lnTo>
                    <a:pt x="205016" y="405384"/>
                  </a:lnTo>
                  <a:lnTo>
                    <a:pt x="215341" y="420687"/>
                  </a:lnTo>
                  <a:lnTo>
                    <a:pt x="219138" y="439432"/>
                  </a:lnTo>
                  <a:lnTo>
                    <a:pt x="217779" y="450735"/>
                  </a:lnTo>
                  <a:lnTo>
                    <a:pt x="213868" y="461289"/>
                  </a:lnTo>
                  <a:lnTo>
                    <a:pt x="207606" y="470662"/>
                  </a:lnTo>
                  <a:lnTo>
                    <a:pt x="199250" y="478409"/>
                  </a:lnTo>
                  <a:lnTo>
                    <a:pt x="194614" y="481774"/>
                  </a:lnTo>
                  <a:lnTo>
                    <a:pt x="192684" y="487718"/>
                  </a:lnTo>
                  <a:lnTo>
                    <a:pt x="196202" y="498602"/>
                  </a:lnTo>
                  <a:lnTo>
                    <a:pt x="201269" y="502285"/>
                  </a:lnTo>
                  <a:lnTo>
                    <a:pt x="315556" y="502285"/>
                  </a:lnTo>
                  <a:lnTo>
                    <a:pt x="315556" y="475894"/>
                  </a:lnTo>
                  <a:lnTo>
                    <a:pt x="235953" y="475894"/>
                  </a:lnTo>
                  <a:lnTo>
                    <a:pt x="240093" y="467296"/>
                  </a:lnTo>
                  <a:lnTo>
                    <a:pt x="243078" y="458279"/>
                  </a:lnTo>
                  <a:lnTo>
                    <a:pt x="244894" y="448945"/>
                  </a:lnTo>
                  <a:lnTo>
                    <a:pt x="245516" y="439432"/>
                  </a:lnTo>
                  <a:lnTo>
                    <a:pt x="239649" y="410438"/>
                  </a:lnTo>
                  <a:lnTo>
                    <a:pt x="226707" y="391261"/>
                  </a:lnTo>
                  <a:lnTo>
                    <a:pt x="223659" y="386740"/>
                  </a:lnTo>
                  <a:lnTo>
                    <a:pt x="199961" y="370751"/>
                  </a:lnTo>
                  <a:lnTo>
                    <a:pt x="170967" y="364883"/>
                  </a:lnTo>
                  <a:lnTo>
                    <a:pt x="141986" y="370751"/>
                  </a:lnTo>
                  <a:lnTo>
                    <a:pt x="118275" y="386740"/>
                  </a:lnTo>
                  <a:lnTo>
                    <a:pt x="102285" y="410438"/>
                  </a:lnTo>
                  <a:lnTo>
                    <a:pt x="96418" y="439432"/>
                  </a:lnTo>
                  <a:lnTo>
                    <a:pt x="96507" y="443001"/>
                  </a:lnTo>
                  <a:lnTo>
                    <a:pt x="105981" y="475894"/>
                  </a:lnTo>
                  <a:lnTo>
                    <a:pt x="26377" y="475894"/>
                  </a:lnTo>
                  <a:lnTo>
                    <a:pt x="26377" y="239268"/>
                  </a:lnTo>
                  <a:lnTo>
                    <a:pt x="30518" y="218833"/>
                  </a:lnTo>
                  <a:lnTo>
                    <a:pt x="41783" y="202133"/>
                  </a:lnTo>
                  <a:lnTo>
                    <a:pt x="58496" y="190855"/>
                  </a:lnTo>
                  <a:lnTo>
                    <a:pt x="78930" y="186728"/>
                  </a:lnTo>
                  <a:lnTo>
                    <a:pt x="315556" y="186728"/>
                  </a:lnTo>
                  <a:lnTo>
                    <a:pt x="315556" y="302577"/>
                  </a:lnTo>
                  <a:lnTo>
                    <a:pt x="321462" y="308483"/>
                  </a:lnTo>
                  <a:lnTo>
                    <a:pt x="332981" y="308470"/>
                  </a:lnTo>
                  <a:lnTo>
                    <a:pt x="336943" y="306451"/>
                  </a:lnTo>
                  <a:lnTo>
                    <a:pt x="339432" y="303034"/>
                  </a:lnTo>
                  <a:lnTo>
                    <a:pt x="347167" y="294665"/>
                  </a:lnTo>
                  <a:lnTo>
                    <a:pt x="356539" y="288417"/>
                  </a:lnTo>
                  <a:lnTo>
                    <a:pt x="367106" y="284492"/>
                  </a:lnTo>
                  <a:lnTo>
                    <a:pt x="378409" y="283133"/>
                  </a:lnTo>
                  <a:lnTo>
                    <a:pt x="397141" y="286931"/>
                  </a:lnTo>
                  <a:lnTo>
                    <a:pt x="412457" y="297268"/>
                  </a:lnTo>
                  <a:lnTo>
                    <a:pt x="422783" y="312572"/>
                  </a:lnTo>
                  <a:lnTo>
                    <a:pt x="426580" y="331304"/>
                  </a:lnTo>
                  <a:lnTo>
                    <a:pt x="426580" y="275577"/>
                  </a:lnTo>
                  <a:lnTo>
                    <a:pt x="412877" y="266319"/>
                  </a:lnTo>
                  <a:lnTo>
                    <a:pt x="407390" y="262623"/>
                  </a:lnTo>
                  <a:lnTo>
                    <a:pt x="378396" y="256755"/>
                  </a:lnTo>
                  <a:lnTo>
                    <a:pt x="368884" y="257378"/>
                  </a:lnTo>
                  <a:lnTo>
                    <a:pt x="359562" y="259194"/>
                  </a:lnTo>
                  <a:lnTo>
                    <a:pt x="350545" y="262191"/>
                  </a:lnTo>
                  <a:lnTo>
                    <a:pt x="341947" y="266319"/>
                  </a:lnTo>
                  <a:lnTo>
                    <a:pt x="341947" y="186728"/>
                  </a:lnTo>
                  <a:lnTo>
                    <a:pt x="341947" y="166243"/>
                  </a:lnTo>
                  <a:lnTo>
                    <a:pt x="336042" y="160337"/>
                  </a:lnTo>
                  <a:lnTo>
                    <a:pt x="78930" y="160337"/>
                  </a:lnTo>
                  <a:lnTo>
                    <a:pt x="48234" y="166547"/>
                  </a:lnTo>
                  <a:lnTo>
                    <a:pt x="23139" y="183476"/>
                  </a:lnTo>
                  <a:lnTo>
                    <a:pt x="6210" y="208572"/>
                  </a:lnTo>
                  <a:lnTo>
                    <a:pt x="0" y="239268"/>
                  </a:lnTo>
                  <a:lnTo>
                    <a:pt x="0" y="738898"/>
                  </a:lnTo>
                  <a:lnTo>
                    <a:pt x="6210" y="769594"/>
                  </a:lnTo>
                  <a:lnTo>
                    <a:pt x="23139" y="794689"/>
                  </a:lnTo>
                  <a:lnTo>
                    <a:pt x="48234" y="811618"/>
                  </a:lnTo>
                  <a:lnTo>
                    <a:pt x="78930" y="817829"/>
                  </a:lnTo>
                  <a:lnTo>
                    <a:pt x="578561" y="817829"/>
                  </a:lnTo>
                  <a:lnTo>
                    <a:pt x="634352" y="794689"/>
                  </a:lnTo>
                  <a:lnTo>
                    <a:pt x="657504" y="738898"/>
                  </a:lnTo>
                  <a:lnTo>
                    <a:pt x="657504" y="502285"/>
                  </a:lnTo>
                  <a:close/>
                </a:path>
                <a:path w="817879" h="817879">
                  <a:moveTo>
                    <a:pt x="817829" y="78930"/>
                  </a:moveTo>
                  <a:lnTo>
                    <a:pt x="811618" y="48247"/>
                  </a:lnTo>
                  <a:lnTo>
                    <a:pt x="796874" y="26390"/>
                  </a:lnTo>
                  <a:lnTo>
                    <a:pt x="794689" y="23152"/>
                  </a:lnTo>
                  <a:lnTo>
                    <a:pt x="791451" y="20967"/>
                  </a:lnTo>
                  <a:lnTo>
                    <a:pt x="791451" y="78930"/>
                  </a:lnTo>
                  <a:lnTo>
                    <a:pt x="791451" y="315569"/>
                  </a:lnTo>
                  <a:lnTo>
                    <a:pt x="677176" y="315569"/>
                  </a:lnTo>
                  <a:lnTo>
                    <a:pt x="672109" y="319239"/>
                  </a:lnTo>
                  <a:lnTo>
                    <a:pt x="668578" y="330123"/>
                  </a:lnTo>
                  <a:lnTo>
                    <a:pt x="670509" y="336080"/>
                  </a:lnTo>
                  <a:lnTo>
                    <a:pt x="675144" y="339432"/>
                  </a:lnTo>
                  <a:lnTo>
                    <a:pt x="683501" y="347167"/>
                  </a:lnTo>
                  <a:lnTo>
                    <a:pt x="689749" y="356539"/>
                  </a:lnTo>
                  <a:lnTo>
                    <a:pt x="693674" y="367106"/>
                  </a:lnTo>
                  <a:lnTo>
                    <a:pt x="695032" y="378409"/>
                  </a:lnTo>
                  <a:lnTo>
                    <a:pt x="691235" y="397141"/>
                  </a:lnTo>
                  <a:lnTo>
                    <a:pt x="680910" y="412457"/>
                  </a:lnTo>
                  <a:lnTo>
                    <a:pt x="665594" y="422783"/>
                  </a:lnTo>
                  <a:lnTo>
                    <a:pt x="646861" y="426580"/>
                  </a:lnTo>
                  <a:lnTo>
                    <a:pt x="628129" y="422783"/>
                  </a:lnTo>
                  <a:lnTo>
                    <a:pt x="612825" y="412457"/>
                  </a:lnTo>
                  <a:lnTo>
                    <a:pt x="602488" y="397141"/>
                  </a:lnTo>
                  <a:lnTo>
                    <a:pt x="598690" y="378409"/>
                  </a:lnTo>
                  <a:lnTo>
                    <a:pt x="600049" y="367106"/>
                  </a:lnTo>
                  <a:lnTo>
                    <a:pt x="603973" y="356539"/>
                  </a:lnTo>
                  <a:lnTo>
                    <a:pt x="610222" y="347167"/>
                  </a:lnTo>
                  <a:lnTo>
                    <a:pt x="618591" y="339432"/>
                  </a:lnTo>
                  <a:lnTo>
                    <a:pt x="623201" y="336080"/>
                  </a:lnTo>
                  <a:lnTo>
                    <a:pt x="625144" y="330123"/>
                  </a:lnTo>
                  <a:lnTo>
                    <a:pt x="621614" y="319239"/>
                  </a:lnTo>
                  <a:lnTo>
                    <a:pt x="616559" y="315569"/>
                  </a:lnTo>
                  <a:lnTo>
                    <a:pt x="502285" y="315569"/>
                  </a:lnTo>
                  <a:lnTo>
                    <a:pt x="502285" y="235953"/>
                  </a:lnTo>
                  <a:lnTo>
                    <a:pt x="510870" y="240093"/>
                  </a:lnTo>
                  <a:lnTo>
                    <a:pt x="519887" y="243090"/>
                  </a:lnTo>
                  <a:lnTo>
                    <a:pt x="529221" y="244906"/>
                  </a:lnTo>
                  <a:lnTo>
                    <a:pt x="538734" y="245529"/>
                  </a:lnTo>
                  <a:lnTo>
                    <a:pt x="567728" y="239661"/>
                  </a:lnTo>
                  <a:lnTo>
                    <a:pt x="573214" y="235953"/>
                  </a:lnTo>
                  <a:lnTo>
                    <a:pt x="591426" y="223659"/>
                  </a:lnTo>
                  <a:lnTo>
                    <a:pt x="594487" y="219138"/>
                  </a:lnTo>
                  <a:lnTo>
                    <a:pt x="607428" y="199961"/>
                  </a:lnTo>
                  <a:lnTo>
                    <a:pt x="613295" y="170967"/>
                  </a:lnTo>
                  <a:lnTo>
                    <a:pt x="607428" y="141986"/>
                  </a:lnTo>
                  <a:lnTo>
                    <a:pt x="594487" y="122809"/>
                  </a:lnTo>
                  <a:lnTo>
                    <a:pt x="591426" y="118275"/>
                  </a:lnTo>
                  <a:lnTo>
                    <a:pt x="573214" y="105994"/>
                  </a:lnTo>
                  <a:lnTo>
                    <a:pt x="567728" y="102285"/>
                  </a:lnTo>
                  <a:lnTo>
                    <a:pt x="538734" y="96418"/>
                  </a:lnTo>
                  <a:lnTo>
                    <a:pt x="529221" y="97040"/>
                  </a:lnTo>
                  <a:lnTo>
                    <a:pt x="519887" y="98856"/>
                  </a:lnTo>
                  <a:lnTo>
                    <a:pt x="510870" y="101854"/>
                  </a:lnTo>
                  <a:lnTo>
                    <a:pt x="502285" y="105994"/>
                  </a:lnTo>
                  <a:lnTo>
                    <a:pt x="502285" y="26390"/>
                  </a:lnTo>
                  <a:lnTo>
                    <a:pt x="738898" y="26390"/>
                  </a:lnTo>
                  <a:lnTo>
                    <a:pt x="759333" y="30530"/>
                  </a:lnTo>
                  <a:lnTo>
                    <a:pt x="776046" y="41795"/>
                  </a:lnTo>
                  <a:lnTo>
                    <a:pt x="787323" y="58496"/>
                  </a:lnTo>
                  <a:lnTo>
                    <a:pt x="791451" y="78930"/>
                  </a:lnTo>
                  <a:lnTo>
                    <a:pt x="791451" y="20967"/>
                  </a:lnTo>
                  <a:lnTo>
                    <a:pt x="769594" y="6223"/>
                  </a:lnTo>
                  <a:lnTo>
                    <a:pt x="738898" y="0"/>
                  </a:lnTo>
                  <a:lnTo>
                    <a:pt x="481799" y="0"/>
                  </a:lnTo>
                  <a:lnTo>
                    <a:pt x="475894" y="5905"/>
                  </a:lnTo>
                  <a:lnTo>
                    <a:pt x="475894" y="142227"/>
                  </a:lnTo>
                  <a:lnTo>
                    <a:pt x="481799" y="148132"/>
                  </a:lnTo>
                  <a:lnTo>
                    <a:pt x="493306" y="148132"/>
                  </a:lnTo>
                  <a:lnTo>
                    <a:pt x="497268" y="146113"/>
                  </a:lnTo>
                  <a:lnTo>
                    <a:pt x="499757" y="142697"/>
                  </a:lnTo>
                  <a:lnTo>
                    <a:pt x="507492" y="134327"/>
                  </a:lnTo>
                  <a:lnTo>
                    <a:pt x="516877" y="128079"/>
                  </a:lnTo>
                  <a:lnTo>
                    <a:pt x="527431" y="124167"/>
                  </a:lnTo>
                  <a:lnTo>
                    <a:pt x="538734" y="122809"/>
                  </a:lnTo>
                  <a:lnTo>
                    <a:pt x="557466" y="126593"/>
                  </a:lnTo>
                  <a:lnTo>
                    <a:pt x="572782" y="136931"/>
                  </a:lnTo>
                  <a:lnTo>
                    <a:pt x="583120" y="152247"/>
                  </a:lnTo>
                  <a:lnTo>
                    <a:pt x="586905" y="170967"/>
                  </a:lnTo>
                  <a:lnTo>
                    <a:pt x="583120" y="189699"/>
                  </a:lnTo>
                  <a:lnTo>
                    <a:pt x="572782" y="205016"/>
                  </a:lnTo>
                  <a:lnTo>
                    <a:pt x="557466" y="215353"/>
                  </a:lnTo>
                  <a:lnTo>
                    <a:pt x="538734" y="219138"/>
                  </a:lnTo>
                  <a:lnTo>
                    <a:pt x="527431" y="217779"/>
                  </a:lnTo>
                  <a:lnTo>
                    <a:pt x="516877" y="213868"/>
                  </a:lnTo>
                  <a:lnTo>
                    <a:pt x="507492" y="207619"/>
                  </a:lnTo>
                  <a:lnTo>
                    <a:pt x="499757" y="199250"/>
                  </a:lnTo>
                  <a:lnTo>
                    <a:pt x="495477" y="193357"/>
                  </a:lnTo>
                  <a:lnTo>
                    <a:pt x="487235" y="192049"/>
                  </a:lnTo>
                  <a:lnTo>
                    <a:pt x="477913" y="198805"/>
                  </a:lnTo>
                  <a:lnTo>
                    <a:pt x="475894" y="202768"/>
                  </a:lnTo>
                  <a:lnTo>
                    <a:pt x="475932" y="336080"/>
                  </a:lnTo>
                  <a:lnTo>
                    <a:pt x="481799" y="341947"/>
                  </a:lnTo>
                  <a:lnTo>
                    <a:pt x="581875" y="341947"/>
                  </a:lnTo>
                  <a:lnTo>
                    <a:pt x="577748" y="350545"/>
                  </a:lnTo>
                  <a:lnTo>
                    <a:pt x="574751" y="359562"/>
                  </a:lnTo>
                  <a:lnTo>
                    <a:pt x="572935" y="368896"/>
                  </a:lnTo>
                  <a:lnTo>
                    <a:pt x="572312" y="378409"/>
                  </a:lnTo>
                  <a:lnTo>
                    <a:pt x="578180" y="407403"/>
                  </a:lnTo>
                  <a:lnTo>
                    <a:pt x="594169" y="431101"/>
                  </a:lnTo>
                  <a:lnTo>
                    <a:pt x="617867" y="447090"/>
                  </a:lnTo>
                  <a:lnTo>
                    <a:pt x="646861" y="452958"/>
                  </a:lnTo>
                  <a:lnTo>
                    <a:pt x="675855" y="447090"/>
                  </a:lnTo>
                  <a:lnTo>
                    <a:pt x="699554" y="431101"/>
                  </a:lnTo>
                  <a:lnTo>
                    <a:pt x="702602" y="426580"/>
                  </a:lnTo>
                  <a:lnTo>
                    <a:pt x="715543" y="407403"/>
                  </a:lnTo>
                  <a:lnTo>
                    <a:pt x="721410" y="378409"/>
                  </a:lnTo>
                  <a:lnTo>
                    <a:pt x="720788" y="368896"/>
                  </a:lnTo>
                  <a:lnTo>
                    <a:pt x="718972" y="359562"/>
                  </a:lnTo>
                  <a:lnTo>
                    <a:pt x="715975" y="350545"/>
                  </a:lnTo>
                  <a:lnTo>
                    <a:pt x="711847" y="341947"/>
                  </a:lnTo>
                  <a:lnTo>
                    <a:pt x="811923" y="341947"/>
                  </a:lnTo>
                  <a:lnTo>
                    <a:pt x="817791" y="336080"/>
                  </a:lnTo>
                  <a:lnTo>
                    <a:pt x="817829" y="78930"/>
                  </a:lnTo>
                  <a:close/>
                </a:path>
              </a:pathLst>
            </a:custGeom>
            <a:solidFill>
              <a:srgbClr val="002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5051" y="2418774"/>
              <a:ext cx="1501775" cy="471805"/>
            </a:xfrm>
            <a:custGeom>
              <a:avLst/>
              <a:gdLst/>
              <a:ahLst/>
              <a:cxnLst/>
              <a:rect l="l" t="t" r="r" b="b"/>
              <a:pathLst>
                <a:path w="1501775" h="471805">
                  <a:moveTo>
                    <a:pt x="1266149" y="0"/>
                  </a:moveTo>
                  <a:lnTo>
                    <a:pt x="235594" y="0"/>
                  </a:lnTo>
                  <a:lnTo>
                    <a:pt x="188115" y="4786"/>
                  </a:lnTo>
                  <a:lnTo>
                    <a:pt x="143892" y="18513"/>
                  </a:lnTo>
                  <a:lnTo>
                    <a:pt x="103873" y="40234"/>
                  </a:lnTo>
                  <a:lnTo>
                    <a:pt x="69005" y="69001"/>
                  </a:lnTo>
                  <a:lnTo>
                    <a:pt x="40237" y="103868"/>
                  </a:lnTo>
                  <a:lnTo>
                    <a:pt x="18514" y="143888"/>
                  </a:lnTo>
                  <a:lnTo>
                    <a:pt x="4786" y="188112"/>
                  </a:lnTo>
                  <a:lnTo>
                    <a:pt x="0" y="235594"/>
                  </a:lnTo>
                  <a:lnTo>
                    <a:pt x="4786" y="283077"/>
                  </a:lnTo>
                  <a:lnTo>
                    <a:pt x="18514" y="327301"/>
                  </a:lnTo>
                  <a:lnTo>
                    <a:pt x="40237" y="367321"/>
                  </a:lnTo>
                  <a:lnTo>
                    <a:pt x="69005" y="402188"/>
                  </a:lnTo>
                  <a:lnTo>
                    <a:pt x="103873" y="430955"/>
                  </a:lnTo>
                  <a:lnTo>
                    <a:pt x="143892" y="452676"/>
                  </a:lnTo>
                  <a:lnTo>
                    <a:pt x="188115" y="466403"/>
                  </a:lnTo>
                  <a:lnTo>
                    <a:pt x="235594" y="471189"/>
                  </a:lnTo>
                  <a:lnTo>
                    <a:pt x="1266149" y="471189"/>
                  </a:lnTo>
                  <a:lnTo>
                    <a:pt x="1313629" y="466403"/>
                  </a:lnTo>
                  <a:lnTo>
                    <a:pt x="1357852" y="452676"/>
                  </a:lnTo>
                  <a:lnTo>
                    <a:pt x="1397871" y="430955"/>
                  </a:lnTo>
                  <a:lnTo>
                    <a:pt x="1432739" y="402188"/>
                  </a:lnTo>
                  <a:lnTo>
                    <a:pt x="1461507" y="367321"/>
                  </a:lnTo>
                  <a:lnTo>
                    <a:pt x="1483230" y="327301"/>
                  </a:lnTo>
                  <a:lnTo>
                    <a:pt x="1496958" y="283077"/>
                  </a:lnTo>
                  <a:lnTo>
                    <a:pt x="1501744" y="235594"/>
                  </a:lnTo>
                  <a:lnTo>
                    <a:pt x="1496958" y="188112"/>
                  </a:lnTo>
                  <a:lnTo>
                    <a:pt x="1483230" y="143888"/>
                  </a:lnTo>
                  <a:lnTo>
                    <a:pt x="1461507" y="103868"/>
                  </a:lnTo>
                  <a:lnTo>
                    <a:pt x="1432739" y="69001"/>
                  </a:lnTo>
                  <a:lnTo>
                    <a:pt x="1397871" y="40234"/>
                  </a:lnTo>
                  <a:lnTo>
                    <a:pt x="1357852" y="18513"/>
                  </a:lnTo>
                  <a:lnTo>
                    <a:pt x="1313629" y="4786"/>
                  </a:lnTo>
                  <a:lnTo>
                    <a:pt x="1266149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861406" y="3400808"/>
            <a:ext cx="11210290" cy="3336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Visit</a:t>
            </a:r>
            <a:r>
              <a:rPr sz="195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–</a:t>
            </a:r>
            <a:r>
              <a:rPr sz="19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a</a:t>
            </a:r>
            <a:r>
              <a:rPr sz="19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platform</a:t>
            </a:r>
            <a:r>
              <a:rPr sz="19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you</a:t>
            </a:r>
            <a:r>
              <a:rPr sz="19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can</a:t>
            </a:r>
            <a:r>
              <a:rPr sz="195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trust</a:t>
            </a:r>
            <a:endParaRPr sz="1950" dirty="0">
              <a:latin typeface="Outfit"/>
              <a:cs typeface="Outfit"/>
            </a:endParaRPr>
          </a:p>
          <a:p>
            <a:pPr marL="57150" marR="5080">
              <a:lnSpc>
                <a:spcPct val="117800"/>
              </a:lnSpc>
              <a:spcBef>
                <a:spcPts val="1940"/>
              </a:spcBef>
            </a:pPr>
            <a:r>
              <a:rPr sz="1400" dirty="0">
                <a:latin typeface="Roboto"/>
                <a:cs typeface="Roboto"/>
              </a:rPr>
              <a:t>For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30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years,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Visit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has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kept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pace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with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change,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enabling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clients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embrace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technological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advances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optimise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experience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minimise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cost. </a:t>
            </a:r>
            <a:r>
              <a:rPr sz="1400" dirty="0">
                <a:latin typeface="Roboto"/>
                <a:cs typeface="Roboto"/>
              </a:rPr>
              <a:t>Without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doubt,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COVID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accelerated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significant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change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our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industry,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initially,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how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stage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virtually.</a:t>
            </a:r>
            <a:r>
              <a:rPr sz="1400" spc="-4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Then,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how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resume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live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events </a:t>
            </a:r>
            <a:r>
              <a:rPr sz="1400" dirty="0">
                <a:latin typeface="Roboto"/>
                <a:cs typeface="Roboto"/>
              </a:rPr>
              <a:t>safely.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now,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how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deliver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success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participants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world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‘blended’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working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practices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enduring.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event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no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longer </a:t>
            </a:r>
            <a:r>
              <a:rPr sz="1400" dirty="0">
                <a:latin typeface="Roboto"/>
                <a:cs typeface="Roboto"/>
              </a:rPr>
              <a:t>constrained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by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time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or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place.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where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digital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CXs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common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place.</a:t>
            </a:r>
            <a:endParaRPr sz="14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1500" dirty="0">
              <a:latin typeface="Roboto"/>
              <a:cs typeface="Roboto"/>
            </a:endParaRPr>
          </a:p>
          <a:p>
            <a:pPr marL="57150" marR="565150">
              <a:lnSpc>
                <a:spcPct val="117800"/>
              </a:lnSpc>
            </a:pPr>
            <a:r>
              <a:rPr sz="1400" dirty="0">
                <a:latin typeface="Roboto"/>
                <a:cs typeface="Roboto"/>
              </a:rPr>
              <a:t>In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response,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GES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have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been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busy!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you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can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see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(</a:t>
            </a:r>
            <a:r>
              <a:rPr sz="1400" i="1" dirty="0">
                <a:latin typeface="Roboto"/>
                <a:cs typeface="Roboto"/>
              </a:rPr>
              <a:t>overleaf</a:t>
            </a:r>
            <a:r>
              <a:rPr sz="1400" dirty="0">
                <a:latin typeface="Roboto"/>
                <a:cs typeface="Roboto"/>
              </a:rPr>
              <a:t>)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much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has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been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achieved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over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last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3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years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–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from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COVID</a:t>
            </a:r>
            <a:r>
              <a:rPr sz="1400" spc="-10" dirty="0">
                <a:latin typeface="Roboto"/>
                <a:cs typeface="Roboto"/>
              </a:rPr>
              <a:t> Secure </a:t>
            </a:r>
            <a:r>
              <a:rPr sz="1400" dirty="0">
                <a:latin typeface="Roboto"/>
                <a:cs typeface="Roboto"/>
              </a:rPr>
              <a:t>measures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whole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new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suite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of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engagement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tools.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from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‘click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&amp;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go’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PWAs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CMS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powered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Exhibitor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Directory.</a:t>
            </a:r>
            <a:endParaRPr sz="14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1500" dirty="0">
              <a:latin typeface="Roboto"/>
              <a:cs typeface="Roboto"/>
            </a:endParaRPr>
          </a:p>
          <a:p>
            <a:pPr marL="57150" marR="137160">
              <a:lnSpc>
                <a:spcPct val="117800"/>
              </a:lnSpc>
            </a:pPr>
            <a:r>
              <a:rPr sz="1400" dirty="0">
                <a:latin typeface="Roboto"/>
                <a:cs typeface="Roboto"/>
              </a:rPr>
              <a:t>Our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development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velocity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small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part,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possible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because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Visit’s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system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architecture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is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modular,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meaning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that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new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functionality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can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be </a:t>
            </a:r>
            <a:r>
              <a:rPr sz="1400" dirty="0">
                <a:latin typeface="Roboto"/>
                <a:cs typeface="Roboto"/>
              </a:rPr>
              <a:t>easily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added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solid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foundations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beneath.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These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foundations,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proven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live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environments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where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show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‘simply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must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go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on’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are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the </a:t>
            </a:r>
            <a:r>
              <a:rPr sz="1400" dirty="0">
                <a:latin typeface="Roboto"/>
                <a:cs typeface="Roboto"/>
              </a:rPr>
              <a:t>bed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rock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that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will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continue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enable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Visit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to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stay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cutting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edge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–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delivering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innovative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solutions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that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can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be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used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anywhere,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any</a:t>
            </a:r>
            <a:r>
              <a:rPr sz="1400" spc="-10" dirty="0">
                <a:latin typeface="Roboto"/>
                <a:cs typeface="Roboto"/>
              </a:rPr>
              <a:t> time.</a:t>
            </a:r>
            <a:endParaRPr sz="1400" dirty="0">
              <a:latin typeface="Roboto"/>
              <a:cs typeface="Robo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94828" y="8271999"/>
            <a:ext cx="2992120" cy="1298575"/>
          </a:xfrm>
          <a:custGeom>
            <a:avLst/>
            <a:gdLst/>
            <a:ahLst/>
            <a:cxnLst/>
            <a:rect l="l" t="t" r="r" b="b"/>
            <a:pathLst>
              <a:path w="2992119" h="1298575">
                <a:moveTo>
                  <a:pt x="2730283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1036617"/>
                </a:lnTo>
                <a:lnTo>
                  <a:pt x="4217" y="1083671"/>
                </a:lnTo>
                <a:lnTo>
                  <a:pt x="16377" y="1127957"/>
                </a:lnTo>
                <a:lnTo>
                  <a:pt x="35739" y="1168738"/>
                </a:lnTo>
                <a:lnTo>
                  <a:pt x="61565" y="1205273"/>
                </a:lnTo>
                <a:lnTo>
                  <a:pt x="93116" y="1236823"/>
                </a:lnTo>
                <a:lnTo>
                  <a:pt x="129651" y="1262649"/>
                </a:lnTo>
                <a:lnTo>
                  <a:pt x="170431" y="1282012"/>
                </a:lnTo>
                <a:lnTo>
                  <a:pt x="214718" y="1294172"/>
                </a:lnTo>
                <a:lnTo>
                  <a:pt x="261772" y="1298389"/>
                </a:lnTo>
                <a:lnTo>
                  <a:pt x="2730283" y="1298389"/>
                </a:lnTo>
                <a:lnTo>
                  <a:pt x="2777336" y="1294172"/>
                </a:lnTo>
                <a:lnTo>
                  <a:pt x="2821623" y="1282012"/>
                </a:lnTo>
                <a:lnTo>
                  <a:pt x="2862404" y="1262649"/>
                </a:lnTo>
                <a:lnTo>
                  <a:pt x="2898939" y="1236823"/>
                </a:lnTo>
                <a:lnTo>
                  <a:pt x="2930489" y="1205273"/>
                </a:lnTo>
                <a:lnTo>
                  <a:pt x="2956315" y="1168738"/>
                </a:lnTo>
                <a:lnTo>
                  <a:pt x="2975678" y="1127957"/>
                </a:lnTo>
                <a:lnTo>
                  <a:pt x="2987837" y="1083671"/>
                </a:lnTo>
                <a:lnTo>
                  <a:pt x="2992055" y="1036617"/>
                </a:lnTo>
                <a:lnTo>
                  <a:pt x="2992055" y="261772"/>
                </a:lnTo>
                <a:lnTo>
                  <a:pt x="2987837" y="214718"/>
                </a:lnTo>
                <a:lnTo>
                  <a:pt x="2975678" y="170431"/>
                </a:lnTo>
                <a:lnTo>
                  <a:pt x="2956315" y="129651"/>
                </a:lnTo>
                <a:lnTo>
                  <a:pt x="2930489" y="93116"/>
                </a:lnTo>
                <a:lnTo>
                  <a:pt x="2898939" y="61565"/>
                </a:lnTo>
                <a:lnTo>
                  <a:pt x="2862404" y="35739"/>
                </a:lnTo>
                <a:lnTo>
                  <a:pt x="2821623" y="16377"/>
                </a:lnTo>
                <a:lnTo>
                  <a:pt x="2777336" y="4217"/>
                </a:lnTo>
                <a:lnTo>
                  <a:pt x="2730283" y="0"/>
                </a:lnTo>
                <a:close/>
              </a:path>
            </a:pathLst>
          </a:custGeom>
          <a:solidFill>
            <a:srgbClr val="0C172A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616564" y="8609293"/>
            <a:ext cx="140906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2545">
              <a:lnSpc>
                <a:spcPct val="101499"/>
              </a:lnSpc>
              <a:spcBef>
                <a:spcPts val="9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Seamless</a:t>
            </a:r>
            <a:r>
              <a:rPr sz="1950" b="1" spc="7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60" dirty="0">
                <a:solidFill>
                  <a:srgbClr val="002C4B"/>
                </a:solidFill>
                <a:latin typeface="Outfit"/>
                <a:cs typeface="Outfit"/>
              </a:rPr>
              <a:t>&amp; </a:t>
            </a: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On</a:t>
            </a:r>
            <a:r>
              <a:rPr sz="1950" b="1" spc="3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Demand</a:t>
            </a:r>
            <a:endParaRPr sz="1950">
              <a:latin typeface="Outfit"/>
              <a:cs typeface="Outfi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24476" y="7656283"/>
            <a:ext cx="123692" cy="12369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44108" y="8036652"/>
            <a:ext cx="123692" cy="123692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2944108" y="7656283"/>
            <a:ext cx="791845" cy="791845"/>
            <a:chOff x="12944108" y="7656283"/>
            <a:chExt cx="791845" cy="791845"/>
          </a:xfrm>
        </p:grpSpPr>
        <p:sp>
          <p:nvSpPr>
            <p:cNvPr id="18" name="object 18"/>
            <p:cNvSpPr/>
            <p:nvPr/>
          </p:nvSpPr>
          <p:spPr>
            <a:xfrm>
              <a:off x="13550218" y="8417023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3999" y="0"/>
                  </a:moveTo>
                  <a:lnTo>
                    <a:pt x="6931" y="0"/>
                  </a:lnTo>
                  <a:lnTo>
                    <a:pt x="0" y="6921"/>
                  </a:lnTo>
                  <a:lnTo>
                    <a:pt x="0" y="23999"/>
                  </a:lnTo>
                  <a:lnTo>
                    <a:pt x="6931" y="30920"/>
                  </a:lnTo>
                  <a:lnTo>
                    <a:pt x="15465" y="30920"/>
                  </a:lnTo>
                  <a:lnTo>
                    <a:pt x="23999" y="30920"/>
                  </a:lnTo>
                  <a:lnTo>
                    <a:pt x="30930" y="23999"/>
                  </a:lnTo>
                  <a:lnTo>
                    <a:pt x="30930" y="6921"/>
                  </a:lnTo>
                  <a:lnTo>
                    <a:pt x="23999" y="0"/>
                  </a:lnTo>
                  <a:close/>
                </a:path>
              </a:pathLst>
            </a:custGeom>
            <a:solidFill>
              <a:srgbClr val="002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6527" y="7999543"/>
              <a:ext cx="123692" cy="17007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534760" y="8061390"/>
              <a:ext cx="186055" cy="365125"/>
            </a:xfrm>
            <a:custGeom>
              <a:avLst/>
              <a:gdLst/>
              <a:ahLst/>
              <a:cxnLst/>
              <a:rect l="l" t="t" r="r" b="b"/>
              <a:pathLst>
                <a:path w="186055" h="365125">
                  <a:moveTo>
                    <a:pt x="0" y="92772"/>
                  </a:moveTo>
                  <a:lnTo>
                    <a:pt x="0" y="46386"/>
                  </a:lnTo>
                  <a:lnTo>
                    <a:pt x="3644" y="28328"/>
                  </a:lnTo>
                  <a:lnTo>
                    <a:pt x="13584" y="13584"/>
                  </a:lnTo>
                  <a:lnTo>
                    <a:pt x="28328" y="3644"/>
                  </a:lnTo>
                  <a:lnTo>
                    <a:pt x="46386" y="0"/>
                  </a:lnTo>
                  <a:lnTo>
                    <a:pt x="64443" y="3644"/>
                  </a:lnTo>
                  <a:lnTo>
                    <a:pt x="79187" y="13584"/>
                  </a:lnTo>
                  <a:lnTo>
                    <a:pt x="89127" y="28328"/>
                  </a:lnTo>
                  <a:lnTo>
                    <a:pt x="92772" y="46386"/>
                  </a:lnTo>
                  <a:lnTo>
                    <a:pt x="92772" y="92772"/>
                  </a:lnTo>
                  <a:lnTo>
                    <a:pt x="96416" y="74714"/>
                  </a:lnTo>
                  <a:lnTo>
                    <a:pt x="106356" y="59970"/>
                  </a:lnTo>
                  <a:lnTo>
                    <a:pt x="121100" y="50030"/>
                  </a:lnTo>
                  <a:lnTo>
                    <a:pt x="139158" y="46386"/>
                  </a:lnTo>
                  <a:lnTo>
                    <a:pt x="157215" y="50030"/>
                  </a:lnTo>
                  <a:lnTo>
                    <a:pt x="171959" y="59970"/>
                  </a:lnTo>
                  <a:lnTo>
                    <a:pt x="181899" y="74714"/>
                  </a:lnTo>
                  <a:lnTo>
                    <a:pt x="185544" y="92772"/>
                  </a:lnTo>
                  <a:lnTo>
                    <a:pt x="185544" y="247395"/>
                  </a:lnTo>
                  <a:lnTo>
                    <a:pt x="179178" y="286666"/>
                  </a:lnTo>
                  <a:lnTo>
                    <a:pt x="161459" y="320737"/>
                  </a:lnTo>
                  <a:lnTo>
                    <a:pt x="134456" y="347542"/>
                  </a:lnTo>
                  <a:lnTo>
                    <a:pt x="100237" y="365015"/>
                  </a:lnTo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959568" y="7671743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4" h="93345">
                  <a:moveTo>
                    <a:pt x="92772" y="46386"/>
                  </a:moveTo>
                  <a:lnTo>
                    <a:pt x="72314" y="84847"/>
                  </a:lnTo>
                  <a:lnTo>
                    <a:pt x="46386" y="92772"/>
                  </a:lnTo>
                  <a:lnTo>
                    <a:pt x="28328" y="89127"/>
                  </a:lnTo>
                  <a:lnTo>
                    <a:pt x="13584" y="79187"/>
                  </a:lnTo>
                  <a:lnTo>
                    <a:pt x="3644" y="64443"/>
                  </a:lnTo>
                  <a:lnTo>
                    <a:pt x="0" y="46386"/>
                  </a:lnTo>
                  <a:lnTo>
                    <a:pt x="3644" y="28328"/>
                  </a:lnTo>
                  <a:lnTo>
                    <a:pt x="13584" y="13584"/>
                  </a:lnTo>
                  <a:lnTo>
                    <a:pt x="28328" y="3644"/>
                  </a:lnTo>
                  <a:lnTo>
                    <a:pt x="46386" y="0"/>
                  </a:lnTo>
                  <a:lnTo>
                    <a:pt x="64443" y="3644"/>
                  </a:lnTo>
                  <a:lnTo>
                    <a:pt x="79187" y="13584"/>
                  </a:lnTo>
                  <a:lnTo>
                    <a:pt x="89127" y="28328"/>
                  </a:lnTo>
                  <a:lnTo>
                    <a:pt x="92772" y="46386"/>
                  </a:lnTo>
                  <a:close/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149753" y="7671743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4" h="93345">
                  <a:moveTo>
                    <a:pt x="92772" y="46386"/>
                  </a:moveTo>
                  <a:lnTo>
                    <a:pt x="89127" y="64443"/>
                  </a:lnTo>
                  <a:lnTo>
                    <a:pt x="79187" y="79187"/>
                  </a:lnTo>
                  <a:lnTo>
                    <a:pt x="64443" y="89127"/>
                  </a:lnTo>
                  <a:lnTo>
                    <a:pt x="46386" y="92772"/>
                  </a:lnTo>
                  <a:lnTo>
                    <a:pt x="28328" y="89127"/>
                  </a:lnTo>
                  <a:lnTo>
                    <a:pt x="13584" y="79187"/>
                  </a:lnTo>
                  <a:lnTo>
                    <a:pt x="3644" y="64443"/>
                  </a:lnTo>
                  <a:lnTo>
                    <a:pt x="0" y="46386"/>
                  </a:lnTo>
                  <a:lnTo>
                    <a:pt x="3644" y="28328"/>
                  </a:lnTo>
                  <a:lnTo>
                    <a:pt x="13584" y="13584"/>
                  </a:lnTo>
                  <a:lnTo>
                    <a:pt x="28328" y="3644"/>
                  </a:lnTo>
                  <a:lnTo>
                    <a:pt x="46386" y="0"/>
                  </a:lnTo>
                  <a:lnTo>
                    <a:pt x="64443" y="3644"/>
                  </a:lnTo>
                  <a:lnTo>
                    <a:pt x="79187" y="13584"/>
                  </a:lnTo>
                  <a:lnTo>
                    <a:pt x="89127" y="28328"/>
                  </a:lnTo>
                  <a:lnTo>
                    <a:pt x="92772" y="46386"/>
                  </a:lnTo>
                  <a:close/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59568" y="7861928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4" h="93345">
                  <a:moveTo>
                    <a:pt x="92772" y="46386"/>
                  </a:moveTo>
                  <a:lnTo>
                    <a:pt x="89127" y="64443"/>
                  </a:lnTo>
                  <a:lnTo>
                    <a:pt x="79187" y="79187"/>
                  </a:lnTo>
                  <a:lnTo>
                    <a:pt x="64443" y="89127"/>
                  </a:lnTo>
                  <a:lnTo>
                    <a:pt x="46386" y="92772"/>
                  </a:lnTo>
                  <a:lnTo>
                    <a:pt x="28328" y="89127"/>
                  </a:lnTo>
                  <a:lnTo>
                    <a:pt x="13584" y="79187"/>
                  </a:lnTo>
                  <a:lnTo>
                    <a:pt x="3644" y="64443"/>
                  </a:lnTo>
                  <a:lnTo>
                    <a:pt x="0" y="46386"/>
                  </a:lnTo>
                  <a:lnTo>
                    <a:pt x="3644" y="28328"/>
                  </a:lnTo>
                  <a:lnTo>
                    <a:pt x="13584" y="13584"/>
                  </a:lnTo>
                  <a:lnTo>
                    <a:pt x="28328" y="3644"/>
                  </a:lnTo>
                  <a:lnTo>
                    <a:pt x="46386" y="0"/>
                  </a:lnTo>
                  <a:lnTo>
                    <a:pt x="64443" y="3644"/>
                  </a:lnTo>
                  <a:lnTo>
                    <a:pt x="79187" y="13584"/>
                  </a:lnTo>
                  <a:lnTo>
                    <a:pt x="89127" y="28328"/>
                  </a:lnTo>
                  <a:lnTo>
                    <a:pt x="92772" y="46386"/>
                  </a:lnTo>
                  <a:close/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149752" y="78619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4" h="93345">
                  <a:moveTo>
                    <a:pt x="13591" y="13591"/>
                  </a:moveTo>
                  <a:lnTo>
                    <a:pt x="20457" y="7924"/>
                  </a:lnTo>
                  <a:lnTo>
                    <a:pt x="28335" y="3646"/>
                  </a:lnTo>
                  <a:lnTo>
                    <a:pt x="37040" y="942"/>
                  </a:lnTo>
                  <a:lnTo>
                    <a:pt x="46386" y="0"/>
                  </a:lnTo>
                  <a:lnTo>
                    <a:pt x="64443" y="3644"/>
                  </a:lnTo>
                  <a:lnTo>
                    <a:pt x="79187" y="13584"/>
                  </a:lnTo>
                  <a:lnTo>
                    <a:pt x="89127" y="28328"/>
                  </a:lnTo>
                  <a:lnTo>
                    <a:pt x="92772" y="46386"/>
                  </a:lnTo>
                  <a:lnTo>
                    <a:pt x="89127" y="64443"/>
                  </a:lnTo>
                  <a:lnTo>
                    <a:pt x="79187" y="79187"/>
                  </a:lnTo>
                  <a:lnTo>
                    <a:pt x="64443" y="89127"/>
                  </a:lnTo>
                  <a:lnTo>
                    <a:pt x="46386" y="92772"/>
                  </a:lnTo>
                  <a:lnTo>
                    <a:pt x="28328" y="89127"/>
                  </a:lnTo>
                  <a:lnTo>
                    <a:pt x="13584" y="79187"/>
                  </a:lnTo>
                  <a:lnTo>
                    <a:pt x="3644" y="64443"/>
                  </a:lnTo>
                  <a:lnTo>
                    <a:pt x="0" y="46386"/>
                  </a:lnTo>
                  <a:lnTo>
                    <a:pt x="942" y="37040"/>
                  </a:lnTo>
                  <a:lnTo>
                    <a:pt x="3646" y="28335"/>
                  </a:lnTo>
                  <a:lnTo>
                    <a:pt x="7924" y="20457"/>
                  </a:lnTo>
                  <a:lnTo>
                    <a:pt x="13591" y="13591"/>
                  </a:lnTo>
                  <a:close/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038749" y="7750924"/>
              <a:ext cx="125095" cy="125095"/>
            </a:xfrm>
            <a:custGeom>
              <a:avLst/>
              <a:gdLst/>
              <a:ahLst/>
              <a:cxnLst/>
              <a:rect l="l" t="t" r="r" b="b"/>
              <a:pathLst>
                <a:path w="125094" h="125095">
                  <a:moveTo>
                    <a:pt x="0" y="0"/>
                  </a:moveTo>
                  <a:lnTo>
                    <a:pt x="124593" y="124593"/>
                  </a:lnTo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149753" y="8052112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4" h="93345">
                  <a:moveTo>
                    <a:pt x="92772" y="46386"/>
                  </a:moveTo>
                  <a:lnTo>
                    <a:pt x="89127" y="64443"/>
                  </a:lnTo>
                  <a:lnTo>
                    <a:pt x="79187" y="79187"/>
                  </a:lnTo>
                  <a:lnTo>
                    <a:pt x="64443" y="89127"/>
                  </a:lnTo>
                  <a:lnTo>
                    <a:pt x="46386" y="92772"/>
                  </a:lnTo>
                  <a:lnTo>
                    <a:pt x="28328" y="89127"/>
                  </a:lnTo>
                  <a:lnTo>
                    <a:pt x="13584" y="79187"/>
                  </a:lnTo>
                  <a:lnTo>
                    <a:pt x="3644" y="64443"/>
                  </a:lnTo>
                  <a:lnTo>
                    <a:pt x="0" y="46386"/>
                  </a:lnTo>
                  <a:lnTo>
                    <a:pt x="3644" y="28328"/>
                  </a:lnTo>
                  <a:lnTo>
                    <a:pt x="13584" y="13584"/>
                  </a:lnTo>
                  <a:lnTo>
                    <a:pt x="28328" y="3644"/>
                  </a:lnTo>
                  <a:lnTo>
                    <a:pt x="46386" y="0"/>
                  </a:lnTo>
                  <a:lnTo>
                    <a:pt x="64443" y="3644"/>
                  </a:lnTo>
                  <a:lnTo>
                    <a:pt x="79187" y="13584"/>
                  </a:lnTo>
                  <a:lnTo>
                    <a:pt x="89127" y="28328"/>
                  </a:lnTo>
                  <a:lnTo>
                    <a:pt x="92772" y="46386"/>
                  </a:lnTo>
                  <a:close/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196139" y="7954700"/>
              <a:ext cx="0" cy="97790"/>
            </a:xfrm>
            <a:custGeom>
              <a:avLst/>
              <a:gdLst/>
              <a:ahLst/>
              <a:cxnLst/>
              <a:rect l="l" t="t" r="r" b="b"/>
              <a:pathLst>
                <a:path h="97790">
                  <a:moveTo>
                    <a:pt x="0" y="0"/>
                  </a:moveTo>
                  <a:lnTo>
                    <a:pt x="0" y="97410"/>
                  </a:lnTo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242525" y="8098498"/>
              <a:ext cx="107314" cy="0"/>
            </a:xfrm>
            <a:custGeom>
              <a:avLst/>
              <a:gdLst/>
              <a:ahLst/>
              <a:cxnLst/>
              <a:rect l="l" t="t" r="r" b="b"/>
              <a:pathLst>
                <a:path w="107315">
                  <a:moveTo>
                    <a:pt x="0" y="0"/>
                  </a:moveTo>
                  <a:lnTo>
                    <a:pt x="106687" y="0"/>
                  </a:lnTo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256722" y="7875838"/>
              <a:ext cx="239395" cy="556895"/>
            </a:xfrm>
            <a:custGeom>
              <a:avLst/>
              <a:gdLst/>
              <a:ahLst/>
              <a:cxnLst/>
              <a:rect l="l" t="t" r="r" b="b"/>
              <a:pathLst>
                <a:path w="239394" h="556895">
                  <a:moveTo>
                    <a:pt x="239380" y="556642"/>
                  </a:moveTo>
                  <a:lnTo>
                    <a:pt x="164869" y="556642"/>
                  </a:lnTo>
                  <a:lnTo>
                    <a:pt x="151049" y="555080"/>
                  </a:lnTo>
                  <a:lnTo>
                    <a:pt x="116577" y="533439"/>
                  </a:lnTo>
                  <a:lnTo>
                    <a:pt x="9889" y="400071"/>
                  </a:lnTo>
                  <a:lnTo>
                    <a:pt x="0" y="365967"/>
                  </a:lnTo>
                  <a:lnTo>
                    <a:pt x="5304" y="348997"/>
                  </a:lnTo>
                  <a:lnTo>
                    <a:pt x="17125" y="334879"/>
                  </a:lnTo>
                  <a:lnTo>
                    <a:pt x="33508" y="326458"/>
                  </a:lnTo>
                  <a:lnTo>
                    <a:pt x="51240" y="325011"/>
                  </a:lnTo>
                  <a:lnTo>
                    <a:pt x="68212" y="330309"/>
                  </a:lnTo>
                  <a:lnTo>
                    <a:pt x="82316" y="342125"/>
                  </a:lnTo>
                  <a:lnTo>
                    <a:pt x="92494" y="354847"/>
                  </a:lnTo>
                  <a:lnTo>
                    <a:pt x="92494" y="46396"/>
                  </a:lnTo>
                  <a:lnTo>
                    <a:pt x="96139" y="28337"/>
                  </a:lnTo>
                  <a:lnTo>
                    <a:pt x="106079" y="13589"/>
                  </a:lnTo>
                  <a:lnTo>
                    <a:pt x="120823" y="3646"/>
                  </a:lnTo>
                  <a:lnTo>
                    <a:pt x="138880" y="0"/>
                  </a:lnTo>
                  <a:lnTo>
                    <a:pt x="156937" y="3646"/>
                  </a:lnTo>
                  <a:lnTo>
                    <a:pt x="171681" y="13589"/>
                  </a:lnTo>
                  <a:lnTo>
                    <a:pt x="181621" y="28337"/>
                  </a:lnTo>
                  <a:lnTo>
                    <a:pt x="185266" y="46396"/>
                  </a:lnTo>
                  <a:lnTo>
                    <a:pt x="185266" y="185554"/>
                  </a:lnTo>
                </a:path>
              </a:pathLst>
            </a:custGeom>
            <a:ln w="30920">
              <a:solidFill>
                <a:srgbClr val="002C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15778315" y="8271999"/>
            <a:ext cx="2992120" cy="1298575"/>
          </a:xfrm>
          <a:custGeom>
            <a:avLst/>
            <a:gdLst/>
            <a:ahLst/>
            <a:cxnLst/>
            <a:rect l="l" t="t" r="r" b="b"/>
            <a:pathLst>
              <a:path w="2992119" h="1298575">
                <a:moveTo>
                  <a:pt x="2730283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1036617"/>
                </a:lnTo>
                <a:lnTo>
                  <a:pt x="4217" y="1083671"/>
                </a:lnTo>
                <a:lnTo>
                  <a:pt x="16377" y="1127957"/>
                </a:lnTo>
                <a:lnTo>
                  <a:pt x="35739" y="1168738"/>
                </a:lnTo>
                <a:lnTo>
                  <a:pt x="61565" y="1205273"/>
                </a:lnTo>
                <a:lnTo>
                  <a:pt x="93116" y="1236823"/>
                </a:lnTo>
                <a:lnTo>
                  <a:pt x="129651" y="1262649"/>
                </a:lnTo>
                <a:lnTo>
                  <a:pt x="170431" y="1282012"/>
                </a:lnTo>
                <a:lnTo>
                  <a:pt x="214718" y="1294172"/>
                </a:lnTo>
                <a:lnTo>
                  <a:pt x="261772" y="1298389"/>
                </a:lnTo>
                <a:lnTo>
                  <a:pt x="2730283" y="1298389"/>
                </a:lnTo>
                <a:lnTo>
                  <a:pt x="2777336" y="1294172"/>
                </a:lnTo>
                <a:lnTo>
                  <a:pt x="2821623" y="1282012"/>
                </a:lnTo>
                <a:lnTo>
                  <a:pt x="2862404" y="1262649"/>
                </a:lnTo>
                <a:lnTo>
                  <a:pt x="2898939" y="1236823"/>
                </a:lnTo>
                <a:lnTo>
                  <a:pt x="2930489" y="1205273"/>
                </a:lnTo>
                <a:lnTo>
                  <a:pt x="2956315" y="1168738"/>
                </a:lnTo>
                <a:lnTo>
                  <a:pt x="2975678" y="1127957"/>
                </a:lnTo>
                <a:lnTo>
                  <a:pt x="2987837" y="1083671"/>
                </a:lnTo>
                <a:lnTo>
                  <a:pt x="2992055" y="1036617"/>
                </a:lnTo>
                <a:lnTo>
                  <a:pt x="2992055" y="261772"/>
                </a:lnTo>
                <a:lnTo>
                  <a:pt x="2987837" y="214718"/>
                </a:lnTo>
                <a:lnTo>
                  <a:pt x="2975678" y="170431"/>
                </a:lnTo>
                <a:lnTo>
                  <a:pt x="2956315" y="129651"/>
                </a:lnTo>
                <a:lnTo>
                  <a:pt x="2930489" y="93116"/>
                </a:lnTo>
                <a:lnTo>
                  <a:pt x="2898939" y="61565"/>
                </a:lnTo>
                <a:lnTo>
                  <a:pt x="2862404" y="35739"/>
                </a:lnTo>
                <a:lnTo>
                  <a:pt x="2821623" y="16377"/>
                </a:lnTo>
                <a:lnTo>
                  <a:pt x="2777336" y="4217"/>
                </a:lnTo>
                <a:lnTo>
                  <a:pt x="2730283" y="0"/>
                </a:lnTo>
                <a:close/>
              </a:path>
            </a:pathLst>
          </a:custGeom>
          <a:solidFill>
            <a:srgbClr val="0C172A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6554567" y="8609293"/>
            <a:ext cx="150939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2570" marR="5080" indent="-230504">
              <a:lnSpc>
                <a:spcPct val="101499"/>
              </a:lnSpc>
              <a:spcBef>
                <a:spcPts val="90"/>
              </a:spcBef>
            </a:pPr>
            <a:r>
              <a:rPr sz="1950" b="1" dirty="0">
                <a:solidFill>
                  <a:srgbClr val="002C4B"/>
                </a:solidFill>
                <a:latin typeface="Outfit"/>
                <a:cs typeface="Outfit"/>
              </a:rPr>
              <a:t>Interactive</a:t>
            </a:r>
            <a:r>
              <a:rPr sz="1950" b="1" spc="-5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950" b="1" spc="-60" dirty="0">
                <a:solidFill>
                  <a:srgbClr val="002C4B"/>
                </a:solidFill>
                <a:latin typeface="Outfit"/>
                <a:cs typeface="Outfit"/>
              </a:rPr>
              <a:t>&amp; </a:t>
            </a:r>
            <a:r>
              <a:rPr sz="1950" b="1" spc="-10" dirty="0">
                <a:solidFill>
                  <a:srgbClr val="002C4B"/>
                </a:solidFill>
                <a:latin typeface="Outfit"/>
                <a:cs typeface="Outfit"/>
              </a:rPr>
              <a:t>Personal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6957599" y="7686299"/>
            <a:ext cx="732155" cy="732155"/>
          </a:xfrm>
          <a:custGeom>
            <a:avLst/>
            <a:gdLst/>
            <a:ahLst/>
            <a:cxnLst/>
            <a:rect l="l" t="t" r="r" b="b"/>
            <a:pathLst>
              <a:path w="732155" h="732154">
                <a:moveTo>
                  <a:pt x="308635" y="242773"/>
                </a:moveTo>
                <a:lnTo>
                  <a:pt x="292188" y="188849"/>
                </a:lnTo>
                <a:lnTo>
                  <a:pt x="279577" y="177609"/>
                </a:lnTo>
                <a:lnTo>
                  <a:pt x="279577" y="225120"/>
                </a:lnTo>
                <a:lnTo>
                  <a:pt x="170662" y="225120"/>
                </a:lnTo>
                <a:lnTo>
                  <a:pt x="180492" y="205041"/>
                </a:lnTo>
                <a:lnTo>
                  <a:pt x="196684" y="190779"/>
                </a:lnTo>
                <a:lnTo>
                  <a:pt x="217030" y="183629"/>
                </a:lnTo>
                <a:lnTo>
                  <a:pt x="239344" y="184886"/>
                </a:lnTo>
                <a:lnTo>
                  <a:pt x="253212" y="190576"/>
                </a:lnTo>
                <a:lnTo>
                  <a:pt x="264909" y="199555"/>
                </a:lnTo>
                <a:lnTo>
                  <a:pt x="273888" y="211251"/>
                </a:lnTo>
                <a:lnTo>
                  <a:pt x="279577" y="225120"/>
                </a:lnTo>
                <a:lnTo>
                  <a:pt x="279577" y="177609"/>
                </a:lnTo>
                <a:lnTo>
                  <a:pt x="265785" y="165315"/>
                </a:lnTo>
                <a:lnTo>
                  <a:pt x="272453" y="154762"/>
                </a:lnTo>
                <a:lnTo>
                  <a:pt x="277736" y="146431"/>
                </a:lnTo>
                <a:lnTo>
                  <a:pt x="281381" y="125158"/>
                </a:lnTo>
                <a:lnTo>
                  <a:pt x="276796" y="104076"/>
                </a:lnTo>
                <a:lnTo>
                  <a:pt x="272897" y="98488"/>
                </a:lnTo>
                <a:lnTo>
                  <a:pt x="264020" y="85737"/>
                </a:lnTo>
                <a:lnTo>
                  <a:pt x="253263" y="78943"/>
                </a:lnTo>
                <a:lnTo>
                  <a:pt x="253263" y="126619"/>
                </a:lnTo>
                <a:lnTo>
                  <a:pt x="251053" y="137579"/>
                </a:lnTo>
                <a:lnTo>
                  <a:pt x="245021" y="146519"/>
                </a:lnTo>
                <a:lnTo>
                  <a:pt x="236067" y="152552"/>
                </a:lnTo>
                <a:lnTo>
                  <a:pt x="225107" y="154762"/>
                </a:lnTo>
                <a:lnTo>
                  <a:pt x="214160" y="152552"/>
                </a:lnTo>
                <a:lnTo>
                  <a:pt x="205219" y="146519"/>
                </a:lnTo>
                <a:lnTo>
                  <a:pt x="199186" y="137579"/>
                </a:lnTo>
                <a:lnTo>
                  <a:pt x="196977" y="126619"/>
                </a:lnTo>
                <a:lnTo>
                  <a:pt x="199186" y="115671"/>
                </a:lnTo>
                <a:lnTo>
                  <a:pt x="205219" y="106718"/>
                </a:lnTo>
                <a:lnTo>
                  <a:pt x="214160" y="100698"/>
                </a:lnTo>
                <a:lnTo>
                  <a:pt x="225107" y="98488"/>
                </a:lnTo>
                <a:lnTo>
                  <a:pt x="236067" y="100698"/>
                </a:lnTo>
                <a:lnTo>
                  <a:pt x="245021" y="106718"/>
                </a:lnTo>
                <a:lnTo>
                  <a:pt x="251053" y="115671"/>
                </a:lnTo>
                <a:lnTo>
                  <a:pt x="253263" y="126619"/>
                </a:lnTo>
                <a:lnTo>
                  <a:pt x="253263" y="78943"/>
                </a:lnTo>
                <a:lnTo>
                  <a:pt x="245135" y="73787"/>
                </a:lnTo>
                <a:lnTo>
                  <a:pt x="223875" y="70142"/>
                </a:lnTo>
                <a:lnTo>
                  <a:pt x="202793" y="74726"/>
                </a:lnTo>
                <a:lnTo>
                  <a:pt x="184454" y="87490"/>
                </a:lnTo>
                <a:lnTo>
                  <a:pt x="172745" y="105778"/>
                </a:lnTo>
                <a:lnTo>
                  <a:pt x="168833" y="126403"/>
                </a:lnTo>
                <a:lnTo>
                  <a:pt x="172745" y="147040"/>
                </a:lnTo>
                <a:lnTo>
                  <a:pt x="184454" y="165315"/>
                </a:lnTo>
                <a:lnTo>
                  <a:pt x="158115" y="188849"/>
                </a:lnTo>
                <a:lnTo>
                  <a:pt x="143281" y="217995"/>
                </a:lnTo>
                <a:lnTo>
                  <a:pt x="141617" y="242773"/>
                </a:lnTo>
                <a:lnTo>
                  <a:pt x="154774" y="253250"/>
                </a:lnTo>
                <a:lnTo>
                  <a:pt x="295465" y="253250"/>
                </a:lnTo>
                <a:lnTo>
                  <a:pt x="308635" y="242773"/>
                </a:lnTo>
                <a:close/>
              </a:path>
              <a:path w="732155" h="732154">
                <a:moveTo>
                  <a:pt x="367258" y="530186"/>
                </a:moveTo>
                <a:lnTo>
                  <a:pt x="356222" y="519150"/>
                </a:lnTo>
                <a:lnTo>
                  <a:pt x="347281" y="519150"/>
                </a:lnTo>
                <a:lnTo>
                  <a:pt x="295465" y="571093"/>
                </a:lnTo>
                <a:lnTo>
                  <a:pt x="271805" y="547293"/>
                </a:lnTo>
                <a:lnTo>
                  <a:pt x="262851" y="547293"/>
                </a:lnTo>
                <a:lnTo>
                  <a:pt x="251828" y="558317"/>
                </a:lnTo>
                <a:lnTo>
                  <a:pt x="251828" y="567270"/>
                </a:lnTo>
                <a:lnTo>
                  <a:pt x="257327" y="572795"/>
                </a:lnTo>
                <a:lnTo>
                  <a:pt x="282460" y="598551"/>
                </a:lnTo>
                <a:lnTo>
                  <a:pt x="298297" y="604520"/>
                </a:lnTo>
                <a:lnTo>
                  <a:pt x="319760" y="587590"/>
                </a:lnTo>
                <a:lnTo>
                  <a:pt x="335876" y="571093"/>
                </a:lnTo>
                <a:lnTo>
                  <a:pt x="361734" y="544652"/>
                </a:lnTo>
                <a:lnTo>
                  <a:pt x="367258" y="539127"/>
                </a:lnTo>
                <a:lnTo>
                  <a:pt x="367258" y="530186"/>
                </a:lnTo>
                <a:close/>
              </a:path>
              <a:path w="732155" h="732154">
                <a:moveTo>
                  <a:pt x="436168" y="506514"/>
                </a:moveTo>
                <a:lnTo>
                  <a:pt x="433324" y="492455"/>
                </a:lnTo>
                <a:lnTo>
                  <a:pt x="432854" y="490093"/>
                </a:lnTo>
                <a:lnTo>
                  <a:pt x="423811" y="476669"/>
                </a:lnTo>
                <a:lnTo>
                  <a:pt x="410387" y="467626"/>
                </a:lnTo>
                <a:lnTo>
                  <a:pt x="408038" y="467156"/>
                </a:lnTo>
                <a:lnTo>
                  <a:pt x="408038" y="498741"/>
                </a:lnTo>
                <a:lnTo>
                  <a:pt x="408038" y="626846"/>
                </a:lnTo>
                <a:lnTo>
                  <a:pt x="401726" y="633158"/>
                </a:lnTo>
                <a:lnTo>
                  <a:pt x="217347" y="633158"/>
                </a:lnTo>
                <a:lnTo>
                  <a:pt x="211048" y="626846"/>
                </a:lnTo>
                <a:lnTo>
                  <a:pt x="211048" y="498741"/>
                </a:lnTo>
                <a:lnTo>
                  <a:pt x="217347" y="492455"/>
                </a:lnTo>
                <a:lnTo>
                  <a:pt x="401726" y="492455"/>
                </a:lnTo>
                <a:lnTo>
                  <a:pt x="408038" y="498741"/>
                </a:lnTo>
                <a:lnTo>
                  <a:pt x="408038" y="467156"/>
                </a:lnTo>
                <a:lnTo>
                  <a:pt x="393966" y="464312"/>
                </a:lnTo>
                <a:lnTo>
                  <a:pt x="393966" y="436168"/>
                </a:lnTo>
                <a:lnTo>
                  <a:pt x="387324" y="403301"/>
                </a:lnTo>
                <a:lnTo>
                  <a:pt x="371525" y="379882"/>
                </a:lnTo>
                <a:lnTo>
                  <a:pt x="369227" y="376478"/>
                </a:lnTo>
                <a:lnTo>
                  <a:pt x="365810" y="374180"/>
                </a:lnTo>
                <a:lnTo>
                  <a:pt x="365810" y="436168"/>
                </a:lnTo>
                <a:lnTo>
                  <a:pt x="365810" y="464312"/>
                </a:lnTo>
                <a:lnTo>
                  <a:pt x="253250" y="464312"/>
                </a:lnTo>
                <a:lnTo>
                  <a:pt x="253250" y="436168"/>
                </a:lnTo>
                <a:lnTo>
                  <a:pt x="257683" y="414261"/>
                </a:lnTo>
                <a:lnTo>
                  <a:pt x="269735" y="396367"/>
                </a:lnTo>
                <a:lnTo>
                  <a:pt x="287629" y="384302"/>
                </a:lnTo>
                <a:lnTo>
                  <a:pt x="309537" y="379882"/>
                </a:lnTo>
                <a:lnTo>
                  <a:pt x="331444" y="384302"/>
                </a:lnTo>
                <a:lnTo>
                  <a:pt x="349338" y="396367"/>
                </a:lnTo>
                <a:lnTo>
                  <a:pt x="361391" y="414261"/>
                </a:lnTo>
                <a:lnTo>
                  <a:pt x="365810" y="436168"/>
                </a:lnTo>
                <a:lnTo>
                  <a:pt x="365810" y="374180"/>
                </a:lnTo>
                <a:lnTo>
                  <a:pt x="342392" y="358381"/>
                </a:lnTo>
                <a:lnTo>
                  <a:pt x="309537" y="351751"/>
                </a:lnTo>
                <a:lnTo>
                  <a:pt x="276682" y="358381"/>
                </a:lnTo>
                <a:lnTo>
                  <a:pt x="249847" y="376478"/>
                </a:lnTo>
                <a:lnTo>
                  <a:pt x="231749" y="403301"/>
                </a:lnTo>
                <a:lnTo>
                  <a:pt x="225120" y="436168"/>
                </a:lnTo>
                <a:lnTo>
                  <a:pt x="225120" y="464312"/>
                </a:lnTo>
                <a:lnTo>
                  <a:pt x="208686" y="467626"/>
                </a:lnTo>
                <a:lnTo>
                  <a:pt x="195275" y="476669"/>
                </a:lnTo>
                <a:lnTo>
                  <a:pt x="186232" y="490093"/>
                </a:lnTo>
                <a:lnTo>
                  <a:pt x="182905" y="506514"/>
                </a:lnTo>
                <a:lnTo>
                  <a:pt x="182905" y="619074"/>
                </a:lnTo>
                <a:lnTo>
                  <a:pt x="186232" y="635508"/>
                </a:lnTo>
                <a:lnTo>
                  <a:pt x="195275" y="648931"/>
                </a:lnTo>
                <a:lnTo>
                  <a:pt x="208686" y="657974"/>
                </a:lnTo>
                <a:lnTo>
                  <a:pt x="225120" y="661289"/>
                </a:lnTo>
                <a:lnTo>
                  <a:pt x="393966" y="661289"/>
                </a:lnTo>
                <a:lnTo>
                  <a:pt x="410387" y="657974"/>
                </a:lnTo>
                <a:lnTo>
                  <a:pt x="423811" y="648931"/>
                </a:lnTo>
                <a:lnTo>
                  <a:pt x="432854" y="635508"/>
                </a:lnTo>
                <a:lnTo>
                  <a:pt x="433324" y="633158"/>
                </a:lnTo>
                <a:lnTo>
                  <a:pt x="436168" y="619074"/>
                </a:lnTo>
                <a:lnTo>
                  <a:pt x="436168" y="506514"/>
                </a:lnTo>
                <a:close/>
              </a:path>
              <a:path w="732155" h="732154">
                <a:moveTo>
                  <a:pt x="590943" y="175133"/>
                </a:moveTo>
                <a:lnTo>
                  <a:pt x="584644" y="168833"/>
                </a:lnTo>
                <a:lnTo>
                  <a:pt x="414337" y="168833"/>
                </a:lnTo>
                <a:lnTo>
                  <a:pt x="408025" y="175133"/>
                </a:lnTo>
                <a:lnTo>
                  <a:pt x="408025" y="190665"/>
                </a:lnTo>
                <a:lnTo>
                  <a:pt x="414337" y="196977"/>
                </a:lnTo>
                <a:lnTo>
                  <a:pt x="584644" y="196977"/>
                </a:lnTo>
                <a:lnTo>
                  <a:pt x="590943" y="190665"/>
                </a:lnTo>
                <a:lnTo>
                  <a:pt x="590943" y="175133"/>
                </a:lnTo>
                <a:close/>
              </a:path>
              <a:path w="732155" h="732154">
                <a:moveTo>
                  <a:pt x="590943" y="104775"/>
                </a:moveTo>
                <a:lnTo>
                  <a:pt x="584644" y="98488"/>
                </a:lnTo>
                <a:lnTo>
                  <a:pt x="414337" y="98488"/>
                </a:lnTo>
                <a:lnTo>
                  <a:pt x="408025" y="104775"/>
                </a:lnTo>
                <a:lnTo>
                  <a:pt x="408025" y="120319"/>
                </a:lnTo>
                <a:lnTo>
                  <a:pt x="414337" y="126619"/>
                </a:lnTo>
                <a:lnTo>
                  <a:pt x="584644" y="126619"/>
                </a:lnTo>
                <a:lnTo>
                  <a:pt x="590943" y="120319"/>
                </a:lnTo>
                <a:lnTo>
                  <a:pt x="590943" y="104775"/>
                </a:lnTo>
                <a:close/>
              </a:path>
              <a:path w="732155" h="732154">
                <a:moveTo>
                  <a:pt x="731647" y="203276"/>
                </a:moveTo>
                <a:lnTo>
                  <a:pt x="725347" y="196977"/>
                </a:lnTo>
                <a:lnTo>
                  <a:pt x="703503" y="196977"/>
                </a:lnTo>
                <a:lnTo>
                  <a:pt x="703503" y="225120"/>
                </a:lnTo>
                <a:lnTo>
                  <a:pt x="703503" y="661289"/>
                </a:lnTo>
                <a:lnTo>
                  <a:pt x="700189" y="677722"/>
                </a:lnTo>
                <a:lnTo>
                  <a:pt x="691146" y="691134"/>
                </a:lnTo>
                <a:lnTo>
                  <a:pt x="677722" y="700189"/>
                </a:lnTo>
                <a:lnTo>
                  <a:pt x="661301" y="703503"/>
                </a:lnTo>
                <a:lnTo>
                  <a:pt x="644867" y="700189"/>
                </a:lnTo>
                <a:lnTo>
                  <a:pt x="631456" y="691134"/>
                </a:lnTo>
                <a:lnTo>
                  <a:pt x="622401" y="677722"/>
                </a:lnTo>
                <a:lnTo>
                  <a:pt x="619086" y="661289"/>
                </a:lnTo>
                <a:lnTo>
                  <a:pt x="619086" y="647217"/>
                </a:lnTo>
                <a:lnTo>
                  <a:pt x="669061" y="647217"/>
                </a:lnTo>
                <a:lnTo>
                  <a:pt x="675373" y="640918"/>
                </a:lnTo>
                <a:lnTo>
                  <a:pt x="675373" y="619086"/>
                </a:lnTo>
                <a:lnTo>
                  <a:pt x="675373" y="225120"/>
                </a:lnTo>
                <a:lnTo>
                  <a:pt x="703503" y="225120"/>
                </a:lnTo>
                <a:lnTo>
                  <a:pt x="703503" y="196977"/>
                </a:lnTo>
                <a:lnTo>
                  <a:pt x="675373" y="196977"/>
                </a:lnTo>
                <a:lnTo>
                  <a:pt x="675373" y="28130"/>
                </a:lnTo>
                <a:lnTo>
                  <a:pt x="675373" y="6286"/>
                </a:lnTo>
                <a:lnTo>
                  <a:pt x="669061" y="0"/>
                </a:lnTo>
                <a:lnTo>
                  <a:pt x="647217" y="0"/>
                </a:lnTo>
                <a:lnTo>
                  <a:pt x="647217" y="28130"/>
                </a:lnTo>
                <a:lnTo>
                  <a:pt x="647217" y="619086"/>
                </a:lnTo>
                <a:lnTo>
                  <a:pt x="619086" y="619086"/>
                </a:lnTo>
                <a:lnTo>
                  <a:pt x="619086" y="267322"/>
                </a:lnTo>
                <a:lnTo>
                  <a:pt x="619086" y="245491"/>
                </a:lnTo>
                <a:lnTo>
                  <a:pt x="612787" y="239179"/>
                </a:lnTo>
                <a:lnTo>
                  <a:pt x="605015" y="239179"/>
                </a:lnTo>
                <a:lnTo>
                  <a:pt x="605015" y="703503"/>
                </a:lnTo>
                <a:lnTo>
                  <a:pt x="70345" y="703503"/>
                </a:lnTo>
                <a:lnTo>
                  <a:pt x="53911" y="700189"/>
                </a:lnTo>
                <a:lnTo>
                  <a:pt x="40500" y="691134"/>
                </a:lnTo>
                <a:lnTo>
                  <a:pt x="31445" y="677722"/>
                </a:lnTo>
                <a:lnTo>
                  <a:pt x="28130" y="661289"/>
                </a:lnTo>
                <a:lnTo>
                  <a:pt x="28130" y="323608"/>
                </a:lnTo>
                <a:lnTo>
                  <a:pt x="379895" y="323608"/>
                </a:lnTo>
                <a:lnTo>
                  <a:pt x="385013" y="322732"/>
                </a:lnTo>
                <a:lnTo>
                  <a:pt x="392811" y="316572"/>
                </a:lnTo>
                <a:lnTo>
                  <a:pt x="409663" y="299859"/>
                </a:lnTo>
                <a:lnTo>
                  <a:pt x="441947" y="267322"/>
                </a:lnTo>
                <a:lnTo>
                  <a:pt x="590943" y="267322"/>
                </a:lnTo>
                <a:lnTo>
                  <a:pt x="590842" y="385521"/>
                </a:lnTo>
                <a:lnTo>
                  <a:pt x="590651" y="478853"/>
                </a:lnTo>
                <a:lnTo>
                  <a:pt x="590626" y="603389"/>
                </a:lnTo>
                <a:lnTo>
                  <a:pt x="592162" y="665784"/>
                </a:lnTo>
                <a:lnTo>
                  <a:pt x="605015" y="703503"/>
                </a:lnTo>
                <a:lnTo>
                  <a:pt x="605015" y="239179"/>
                </a:lnTo>
                <a:lnTo>
                  <a:pt x="502158" y="238988"/>
                </a:lnTo>
                <a:lnTo>
                  <a:pt x="450494" y="239014"/>
                </a:lnTo>
                <a:lnTo>
                  <a:pt x="431368" y="240131"/>
                </a:lnTo>
                <a:lnTo>
                  <a:pt x="426186" y="243268"/>
                </a:lnTo>
                <a:lnTo>
                  <a:pt x="374116" y="295465"/>
                </a:lnTo>
                <a:lnTo>
                  <a:pt x="84416" y="295465"/>
                </a:lnTo>
                <a:lnTo>
                  <a:pt x="84416" y="28130"/>
                </a:lnTo>
                <a:lnTo>
                  <a:pt x="647217" y="28130"/>
                </a:lnTo>
                <a:lnTo>
                  <a:pt x="647217" y="0"/>
                </a:lnTo>
                <a:lnTo>
                  <a:pt x="62572" y="0"/>
                </a:lnTo>
                <a:lnTo>
                  <a:pt x="56273" y="6286"/>
                </a:lnTo>
                <a:lnTo>
                  <a:pt x="56273" y="295465"/>
                </a:lnTo>
                <a:lnTo>
                  <a:pt x="6286" y="295465"/>
                </a:lnTo>
                <a:lnTo>
                  <a:pt x="0" y="301764"/>
                </a:lnTo>
                <a:lnTo>
                  <a:pt x="0" y="661289"/>
                </a:lnTo>
                <a:lnTo>
                  <a:pt x="5524" y="688670"/>
                </a:lnTo>
                <a:lnTo>
                  <a:pt x="20599" y="711034"/>
                </a:lnTo>
                <a:lnTo>
                  <a:pt x="42964" y="726122"/>
                </a:lnTo>
                <a:lnTo>
                  <a:pt x="70345" y="731647"/>
                </a:lnTo>
                <a:lnTo>
                  <a:pt x="661301" y="731647"/>
                </a:lnTo>
                <a:lnTo>
                  <a:pt x="711047" y="711034"/>
                </a:lnTo>
                <a:lnTo>
                  <a:pt x="731647" y="661289"/>
                </a:lnTo>
                <a:lnTo>
                  <a:pt x="731647" y="225120"/>
                </a:lnTo>
                <a:lnTo>
                  <a:pt x="731647" y="203276"/>
                </a:lnTo>
                <a:close/>
              </a:path>
            </a:pathLst>
          </a:custGeom>
          <a:solidFill>
            <a:srgbClr val="002C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891381" y="2521254"/>
            <a:ext cx="5772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FFFFFF"/>
                </a:solidFill>
                <a:latin typeface="Outfit"/>
                <a:cs typeface="Outfit"/>
              </a:rPr>
              <a:t>PART</a:t>
            </a:r>
            <a:r>
              <a:rPr sz="1400" b="1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Outfit"/>
                <a:cs typeface="Outfit"/>
              </a:rPr>
              <a:t>1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39" name="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008180"/>
            <a:ext cx="3779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0" spc="114" dirty="0">
                <a:solidFill>
                  <a:srgbClr val="FF0000"/>
                </a:solidFill>
                <a:latin typeface="Outfit Medium"/>
                <a:cs typeface="Outfit Medium"/>
              </a:rPr>
              <a:t>CLIENT</a:t>
            </a:r>
            <a:r>
              <a:rPr sz="1400" b="0" spc="24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dirty="0">
                <a:solidFill>
                  <a:srgbClr val="72BF44"/>
                </a:solidFill>
                <a:latin typeface="Outfit Medium"/>
                <a:cs typeface="Outfit Medium"/>
              </a:rPr>
              <a:t>&amp;</a:t>
            </a:r>
            <a:r>
              <a:rPr sz="1400" b="0" spc="229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80" dirty="0">
                <a:solidFill>
                  <a:srgbClr val="72BF44"/>
                </a:solidFill>
                <a:latin typeface="Outfit Medium"/>
                <a:cs typeface="Outfit Medium"/>
              </a:rPr>
              <a:t>GES</a:t>
            </a:r>
            <a:r>
              <a:rPr sz="1400" b="0" spc="28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05" dirty="0">
                <a:solidFill>
                  <a:srgbClr val="72BF44"/>
                </a:solidFill>
                <a:latin typeface="Outfit Medium"/>
                <a:cs typeface="Outfit Medium"/>
              </a:rPr>
              <a:t>EVENT</a:t>
            </a:r>
            <a:r>
              <a:rPr sz="1400" b="0" spc="265" dirty="0">
                <a:solidFill>
                  <a:srgbClr val="72BF44"/>
                </a:solidFill>
                <a:latin typeface="Outfit Medium"/>
                <a:cs typeface="Outfit Medium"/>
              </a:rPr>
              <a:t> </a:t>
            </a:r>
            <a:r>
              <a:rPr sz="1400" b="0" spc="114" dirty="0">
                <a:solidFill>
                  <a:srgbClr val="72BF44"/>
                </a:solidFill>
                <a:latin typeface="Outfit Medium"/>
                <a:cs typeface="Outfit Medium"/>
              </a:rPr>
              <a:t>INTELLIGENCE </a:t>
            </a:r>
            <a:endParaRPr sz="1400" dirty="0">
              <a:latin typeface="Outfit Medium"/>
              <a:cs typeface="Outfit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968391"/>
            <a:ext cx="6242685" cy="1383030"/>
          </a:xfrm>
          <a:prstGeom prst="rect">
            <a:avLst/>
          </a:prstGeom>
        </p:spPr>
        <p:txBody>
          <a:bodyPr vert="horz" wrap="square" lIns="0" tIns="314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80"/>
              </a:spcBef>
            </a:pP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Keeping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Pace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dirty="0">
                <a:solidFill>
                  <a:srgbClr val="002C4B"/>
                </a:solidFill>
                <a:latin typeface="Outfit"/>
                <a:cs typeface="Outfit"/>
              </a:rPr>
              <a:t>With</a:t>
            </a:r>
            <a:r>
              <a:rPr sz="3950" b="1" spc="-10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3950" b="1" spc="-10" dirty="0">
                <a:solidFill>
                  <a:srgbClr val="002C4B"/>
                </a:solidFill>
                <a:latin typeface="Outfit"/>
                <a:cs typeface="Outfit"/>
              </a:rPr>
              <a:t>Change</a:t>
            </a:r>
            <a:endParaRPr sz="39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950" b="1" dirty="0">
                <a:solidFill>
                  <a:srgbClr val="72BF44"/>
                </a:solidFill>
                <a:latin typeface="Outfit"/>
                <a:cs typeface="Outfit"/>
              </a:rPr>
              <a:t>Platform</a:t>
            </a:r>
            <a:r>
              <a:rPr sz="1950" b="1" spc="2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72BF44"/>
                </a:solidFill>
                <a:latin typeface="Outfit"/>
                <a:cs typeface="Outfit"/>
              </a:rPr>
              <a:t>enhancements,</a:t>
            </a:r>
            <a:r>
              <a:rPr sz="1950" b="1" spc="2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72BF44"/>
                </a:solidFill>
                <a:latin typeface="Outfit"/>
                <a:cs typeface="Outfit"/>
              </a:rPr>
              <a:t>last</a:t>
            </a:r>
            <a:r>
              <a:rPr sz="1950" b="1" spc="30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1950" b="1" dirty="0">
                <a:solidFill>
                  <a:srgbClr val="72BF44"/>
                </a:solidFill>
                <a:latin typeface="Outfit"/>
                <a:cs typeface="Outfit"/>
              </a:rPr>
              <a:t>3</a:t>
            </a:r>
            <a:r>
              <a:rPr sz="1950" b="1" spc="25" dirty="0">
                <a:solidFill>
                  <a:srgbClr val="72BF44"/>
                </a:solidFill>
                <a:latin typeface="Outfit"/>
                <a:cs typeface="Outfit"/>
              </a:rPr>
              <a:t> </a:t>
            </a:r>
            <a:r>
              <a:rPr sz="1950" b="1" spc="-10" dirty="0">
                <a:solidFill>
                  <a:srgbClr val="72BF44"/>
                </a:solidFill>
                <a:latin typeface="Outfit"/>
                <a:cs typeface="Outfit"/>
              </a:rPr>
              <a:t>years</a:t>
            </a:r>
            <a:endParaRPr sz="1950">
              <a:latin typeface="Outfit"/>
              <a:cs typeface="Outfi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05051" y="2418774"/>
            <a:ext cx="1501775" cy="471805"/>
          </a:xfrm>
          <a:custGeom>
            <a:avLst/>
            <a:gdLst/>
            <a:ahLst/>
            <a:cxnLst/>
            <a:rect l="l" t="t" r="r" b="b"/>
            <a:pathLst>
              <a:path w="1501775" h="471805">
                <a:moveTo>
                  <a:pt x="1266149" y="0"/>
                </a:moveTo>
                <a:lnTo>
                  <a:pt x="235594" y="0"/>
                </a:ln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1266149" y="471189"/>
                </a:lnTo>
                <a:lnTo>
                  <a:pt x="1313629" y="466403"/>
                </a:lnTo>
                <a:lnTo>
                  <a:pt x="1357852" y="452676"/>
                </a:lnTo>
                <a:lnTo>
                  <a:pt x="1397871" y="430955"/>
                </a:lnTo>
                <a:lnTo>
                  <a:pt x="1432739" y="402188"/>
                </a:lnTo>
                <a:lnTo>
                  <a:pt x="1461507" y="367321"/>
                </a:lnTo>
                <a:lnTo>
                  <a:pt x="1483230" y="327301"/>
                </a:lnTo>
                <a:lnTo>
                  <a:pt x="1496958" y="283077"/>
                </a:lnTo>
                <a:lnTo>
                  <a:pt x="1501744" y="235594"/>
                </a:lnTo>
                <a:lnTo>
                  <a:pt x="1496958" y="188112"/>
                </a:lnTo>
                <a:lnTo>
                  <a:pt x="1483230" y="143888"/>
                </a:lnTo>
                <a:lnTo>
                  <a:pt x="1461507" y="103868"/>
                </a:lnTo>
                <a:lnTo>
                  <a:pt x="1432739" y="69001"/>
                </a:lnTo>
                <a:lnTo>
                  <a:pt x="1397871" y="40234"/>
                </a:lnTo>
                <a:lnTo>
                  <a:pt x="1357852" y="18513"/>
                </a:lnTo>
                <a:lnTo>
                  <a:pt x="1313629" y="4786"/>
                </a:lnTo>
                <a:lnTo>
                  <a:pt x="126614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4826" y="2521254"/>
            <a:ext cx="610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FFFFFF"/>
                </a:solidFill>
                <a:latin typeface="Outfit"/>
                <a:cs typeface="Outfit"/>
              </a:rPr>
              <a:t>PART</a:t>
            </a:r>
            <a:r>
              <a:rPr sz="1400" b="1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Outfit"/>
                <a:cs typeface="Outfit"/>
              </a:rPr>
              <a:t>2</a:t>
            </a:r>
            <a:endParaRPr sz="1400">
              <a:latin typeface="Outfit"/>
              <a:cs typeface="Outfi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161362" y="2134746"/>
            <a:ext cx="1235710" cy="1057275"/>
            <a:chOff x="10161362" y="2134746"/>
            <a:chExt cx="1235710" cy="1057275"/>
          </a:xfrm>
        </p:grpSpPr>
        <p:sp>
          <p:nvSpPr>
            <p:cNvPr id="7" name="object 7"/>
            <p:cNvSpPr/>
            <p:nvPr/>
          </p:nvSpPr>
          <p:spPr>
            <a:xfrm>
              <a:off x="10697435" y="2134749"/>
              <a:ext cx="589915" cy="636270"/>
            </a:xfrm>
            <a:custGeom>
              <a:avLst/>
              <a:gdLst/>
              <a:ahLst/>
              <a:cxnLst/>
              <a:rect l="l" t="t" r="r" b="b"/>
              <a:pathLst>
                <a:path w="589915" h="636269">
                  <a:moveTo>
                    <a:pt x="589804" y="0"/>
                  </a:moveTo>
                  <a:lnTo>
                    <a:pt x="517384" y="7660"/>
                  </a:lnTo>
                  <a:lnTo>
                    <a:pt x="450972" y="18413"/>
                  </a:lnTo>
                  <a:lnTo>
                    <a:pt x="390314" y="31887"/>
                  </a:lnTo>
                  <a:lnTo>
                    <a:pt x="335151" y="47708"/>
                  </a:lnTo>
                  <a:lnTo>
                    <a:pt x="285229" y="65504"/>
                  </a:lnTo>
                  <a:lnTo>
                    <a:pt x="240291" y="84903"/>
                  </a:lnTo>
                  <a:lnTo>
                    <a:pt x="200080" y="105533"/>
                  </a:lnTo>
                  <a:lnTo>
                    <a:pt x="164341" y="127022"/>
                  </a:lnTo>
                  <a:lnTo>
                    <a:pt x="132817" y="148996"/>
                  </a:lnTo>
                  <a:lnTo>
                    <a:pt x="74798" y="199219"/>
                  </a:lnTo>
                  <a:lnTo>
                    <a:pt x="47176" y="230020"/>
                  </a:lnTo>
                  <a:lnTo>
                    <a:pt x="22562" y="263273"/>
                  </a:lnTo>
                  <a:lnTo>
                    <a:pt x="1130" y="298765"/>
                  </a:lnTo>
                  <a:lnTo>
                    <a:pt x="0" y="296996"/>
                  </a:lnTo>
                  <a:lnTo>
                    <a:pt x="26871" y="343919"/>
                  </a:lnTo>
                  <a:lnTo>
                    <a:pt x="50278" y="390247"/>
                  </a:lnTo>
                  <a:lnTo>
                    <a:pt x="71283" y="437659"/>
                  </a:lnTo>
                  <a:lnTo>
                    <a:pt x="89851" y="486058"/>
                  </a:lnTo>
                  <a:lnTo>
                    <a:pt x="105946" y="535353"/>
                  </a:lnTo>
                  <a:lnTo>
                    <a:pt x="119531" y="585449"/>
                  </a:lnTo>
                  <a:lnTo>
                    <a:pt x="130571" y="636252"/>
                  </a:lnTo>
                  <a:lnTo>
                    <a:pt x="141518" y="586523"/>
                  </a:lnTo>
                  <a:lnTo>
                    <a:pt x="154812" y="537429"/>
                  </a:lnTo>
                  <a:lnTo>
                    <a:pt x="170424" y="489053"/>
                  </a:lnTo>
                  <a:lnTo>
                    <a:pt x="188325" y="441475"/>
                  </a:lnTo>
                  <a:lnTo>
                    <a:pt x="208487" y="394779"/>
                  </a:lnTo>
                  <a:lnTo>
                    <a:pt x="230883" y="349046"/>
                  </a:lnTo>
                  <a:lnTo>
                    <a:pt x="256336" y="304667"/>
                  </a:lnTo>
                  <a:lnTo>
                    <a:pt x="284389" y="262120"/>
                  </a:lnTo>
                  <a:lnTo>
                    <a:pt x="314937" y="221510"/>
                  </a:lnTo>
                  <a:lnTo>
                    <a:pt x="347874" y="182937"/>
                  </a:lnTo>
                  <a:lnTo>
                    <a:pt x="383096" y="146503"/>
                  </a:lnTo>
                  <a:lnTo>
                    <a:pt x="420498" y="112311"/>
                  </a:lnTo>
                  <a:lnTo>
                    <a:pt x="459975" y="80463"/>
                  </a:lnTo>
                  <a:lnTo>
                    <a:pt x="501421" y="51060"/>
                  </a:lnTo>
                  <a:lnTo>
                    <a:pt x="544733" y="24205"/>
                  </a:lnTo>
                  <a:lnTo>
                    <a:pt x="589804" y="0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61359" y="2134748"/>
              <a:ext cx="1235710" cy="1057275"/>
            </a:xfrm>
            <a:custGeom>
              <a:avLst/>
              <a:gdLst/>
              <a:ahLst/>
              <a:cxnLst/>
              <a:rect l="l" t="t" r="r" b="b"/>
              <a:pathLst>
                <a:path w="1235709" h="1057275">
                  <a:moveTo>
                    <a:pt x="383273" y="682523"/>
                  </a:moveTo>
                  <a:lnTo>
                    <a:pt x="293992" y="682523"/>
                  </a:lnTo>
                  <a:lnTo>
                    <a:pt x="193294" y="916889"/>
                  </a:lnTo>
                  <a:lnTo>
                    <a:pt x="93179" y="682523"/>
                  </a:lnTo>
                  <a:lnTo>
                    <a:pt x="0" y="682523"/>
                  </a:lnTo>
                  <a:lnTo>
                    <a:pt x="167220" y="1049058"/>
                  </a:lnTo>
                  <a:lnTo>
                    <a:pt x="216039" y="1049058"/>
                  </a:lnTo>
                  <a:lnTo>
                    <a:pt x="383273" y="682523"/>
                  </a:lnTo>
                  <a:close/>
                </a:path>
                <a:path w="1235709" h="1057275">
                  <a:moveTo>
                    <a:pt x="487870" y="682523"/>
                  </a:moveTo>
                  <a:lnTo>
                    <a:pt x="403872" y="682523"/>
                  </a:lnTo>
                  <a:lnTo>
                    <a:pt x="403872" y="1049058"/>
                  </a:lnTo>
                  <a:lnTo>
                    <a:pt x="487870" y="1049058"/>
                  </a:lnTo>
                  <a:lnTo>
                    <a:pt x="487870" y="682523"/>
                  </a:lnTo>
                  <a:close/>
                </a:path>
                <a:path w="1235709" h="1057275">
                  <a:moveTo>
                    <a:pt x="495490" y="564934"/>
                  </a:moveTo>
                  <a:lnTo>
                    <a:pt x="481761" y="529043"/>
                  </a:lnTo>
                  <a:lnTo>
                    <a:pt x="445871" y="514540"/>
                  </a:lnTo>
                  <a:lnTo>
                    <a:pt x="435991" y="515289"/>
                  </a:lnTo>
                  <a:lnTo>
                    <a:pt x="399770" y="545947"/>
                  </a:lnTo>
                  <a:lnTo>
                    <a:pt x="396240" y="564934"/>
                  </a:lnTo>
                  <a:lnTo>
                    <a:pt x="399770" y="583920"/>
                  </a:lnTo>
                  <a:lnTo>
                    <a:pt x="426580" y="611835"/>
                  </a:lnTo>
                  <a:lnTo>
                    <a:pt x="445871" y="615340"/>
                  </a:lnTo>
                  <a:lnTo>
                    <a:pt x="455853" y="614667"/>
                  </a:lnTo>
                  <a:lnTo>
                    <a:pt x="492061" y="583869"/>
                  </a:lnTo>
                  <a:lnTo>
                    <a:pt x="495490" y="564934"/>
                  </a:lnTo>
                  <a:close/>
                </a:path>
                <a:path w="1235709" h="1057275">
                  <a:moveTo>
                    <a:pt x="641324" y="171132"/>
                  </a:moveTo>
                  <a:lnTo>
                    <a:pt x="584949" y="125006"/>
                  </a:lnTo>
                  <a:lnTo>
                    <a:pt x="548754" y="101180"/>
                  </a:lnTo>
                  <a:lnTo>
                    <a:pt x="508482" y="78828"/>
                  </a:lnTo>
                  <a:lnTo>
                    <a:pt x="463918" y="58343"/>
                  </a:lnTo>
                  <a:lnTo>
                    <a:pt x="414820" y="40119"/>
                  </a:lnTo>
                  <a:lnTo>
                    <a:pt x="360984" y="24549"/>
                  </a:lnTo>
                  <a:lnTo>
                    <a:pt x="302183" y="12014"/>
                  </a:lnTo>
                  <a:lnTo>
                    <a:pt x="238188" y="2908"/>
                  </a:lnTo>
                  <a:lnTo>
                    <a:pt x="207391" y="0"/>
                  </a:lnTo>
                  <a:lnTo>
                    <a:pt x="250609" y="23253"/>
                  </a:lnTo>
                  <a:lnTo>
                    <a:pt x="292303" y="48958"/>
                  </a:lnTo>
                  <a:lnTo>
                    <a:pt x="332359" y="77038"/>
                  </a:lnTo>
                  <a:lnTo>
                    <a:pt x="370662" y="107403"/>
                  </a:lnTo>
                  <a:lnTo>
                    <a:pt x="407136" y="140004"/>
                  </a:lnTo>
                  <a:lnTo>
                    <a:pt x="441667" y="174726"/>
                  </a:lnTo>
                  <a:lnTo>
                    <a:pt x="474167" y="211518"/>
                  </a:lnTo>
                  <a:lnTo>
                    <a:pt x="506298" y="253085"/>
                  </a:lnTo>
                  <a:lnTo>
                    <a:pt x="537197" y="298805"/>
                  </a:lnTo>
                  <a:lnTo>
                    <a:pt x="558634" y="263321"/>
                  </a:lnTo>
                  <a:lnTo>
                    <a:pt x="583260" y="230073"/>
                  </a:lnTo>
                  <a:lnTo>
                    <a:pt x="610870" y="199275"/>
                  </a:lnTo>
                  <a:lnTo>
                    <a:pt x="641324" y="171132"/>
                  </a:lnTo>
                  <a:close/>
                </a:path>
                <a:path w="1235709" h="1057275">
                  <a:moveTo>
                    <a:pt x="803668" y="941044"/>
                  </a:moveTo>
                  <a:lnTo>
                    <a:pt x="796366" y="899337"/>
                  </a:lnTo>
                  <a:lnTo>
                    <a:pt x="774255" y="867727"/>
                  </a:lnTo>
                  <a:lnTo>
                    <a:pt x="732282" y="841832"/>
                  </a:lnTo>
                  <a:lnTo>
                    <a:pt x="653961" y="817194"/>
                  </a:lnTo>
                  <a:lnTo>
                    <a:pt x="644969" y="813879"/>
                  </a:lnTo>
                  <a:lnTo>
                    <a:pt x="614870" y="789012"/>
                  </a:lnTo>
                  <a:lnTo>
                    <a:pt x="613829" y="773582"/>
                  </a:lnTo>
                  <a:lnTo>
                    <a:pt x="618007" y="765835"/>
                  </a:lnTo>
                  <a:lnTo>
                    <a:pt x="625005" y="761453"/>
                  </a:lnTo>
                  <a:lnTo>
                    <a:pt x="634593" y="756183"/>
                  </a:lnTo>
                  <a:lnTo>
                    <a:pt x="644855" y="752614"/>
                  </a:lnTo>
                  <a:lnTo>
                    <a:pt x="655574" y="750811"/>
                  </a:lnTo>
                  <a:lnTo>
                    <a:pt x="666521" y="750811"/>
                  </a:lnTo>
                  <a:lnTo>
                    <a:pt x="715695" y="759091"/>
                  </a:lnTo>
                  <a:lnTo>
                    <a:pt x="757809" y="775550"/>
                  </a:lnTo>
                  <a:lnTo>
                    <a:pt x="787958" y="709523"/>
                  </a:lnTo>
                  <a:lnTo>
                    <a:pt x="738759" y="686917"/>
                  </a:lnTo>
                  <a:lnTo>
                    <a:pt x="694182" y="677202"/>
                  </a:lnTo>
                  <a:lnTo>
                    <a:pt x="671309" y="675843"/>
                  </a:lnTo>
                  <a:lnTo>
                    <a:pt x="671309" y="675982"/>
                  </a:lnTo>
                  <a:lnTo>
                    <a:pt x="665340" y="675982"/>
                  </a:lnTo>
                  <a:lnTo>
                    <a:pt x="613435" y="683552"/>
                  </a:lnTo>
                  <a:lnTo>
                    <a:pt x="570890" y="705675"/>
                  </a:lnTo>
                  <a:lnTo>
                    <a:pt x="543090" y="742467"/>
                  </a:lnTo>
                  <a:lnTo>
                    <a:pt x="534111" y="788631"/>
                  </a:lnTo>
                  <a:lnTo>
                    <a:pt x="534530" y="802601"/>
                  </a:lnTo>
                  <a:lnTo>
                    <a:pt x="547814" y="841921"/>
                  </a:lnTo>
                  <a:lnTo>
                    <a:pt x="574992" y="869467"/>
                  </a:lnTo>
                  <a:lnTo>
                    <a:pt x="617118" y="889228"/>
                  </a:lnTo>
                  <a:lnTo>
                    <a:pt x="683869" y="909180"/>
                  </a:lnTo>
                  <a:lnTo>
                    <a:pt x="692886" y="912749"/>
                  </a:lnTo>
                  <a:lnTo>
                    <a:pt x="722998" y="940079"/>
                  </a:lnTo>
                  <a:lnTo>
                    <a:pt x="723734" y="947762"/>
                  </a:lnTo>
                  <a:lnTo>
                    <a:pt x="722858" y="955230"/>
                  </a:lnTo>
                  <a:lnTo>
                    <a:pt x="686079" y="979474"/>
                  </a:lnTo>
                  <a:lnTo>
                    <a:pt x="670585" y="980490"/>
                  </a:lnTo>
                  <a:lnTo>
                    <a:pt x="652221" y="979970"/>
                  </a:lnTo>
                  <a:lnTo>
                    <a:pt x="597535" y="964641"/>
                  </a:lnTo>
                  <a:lnTo>
                    <a:pt x="560933" y="948258"/>
                  </a:lnTo>
                  <a:lnTo>
                    <a:pt x="530237" y="1015466"/>
                  </a:lnTo>
                  <a:lnTo>
                    <a:pt x="583133" y="1041984"/>
                  </a:lnTo>
                  <a:lnTo>
                    <a:pt x="640778" y="1055357"/>
                  </a:lnTo>
                  <a:lnTo>
                    <a:pt x="656932" y="1056703"/>
                  </a:lnTo>
                  <a:lnTo>
                    <a:pt x="665035" y="1056678"/>
                  </a:lnTo>
                  <a:lnTo>
                    <a:pt x="718464" y="1050150"/>
                  </a:lnTo>
                  <a:lnTo>
                    <a:pt x="766318" y="1025512"/>
                  </a:lnTo>
                  <a:lnTo>
                    <a:pt x="794816" y="987602"/>
                  </a:lnTo>
                  <a:lnTo>
                    <a:pt x="801865" y="964958"/>
                  </a:lnTo>
                  <a:lnTo>
                    <a:pt x="803668" y="941044"/>
                  </a:lnTo>
                  <a:close/>
                </a:path>
                <a:path w="1235709" h="1057275">
                  <a:moveTo>
                    <a:pt x="917130" y="682523"/>
                  </a:moveTo>
                  <a:lnTo>
                    <a:pt x="833081" y="682523"/>
                  </a:lnTo>
                  <a:lnTo>
                    <a:pt x="833081" y="1049058"/>
                  </a:lnTo>
                  <a:lnTo>
                    <a:pt x="917130" y="1049058"/>
                  </a:lnTo>
                  <a:lnTo>
                    <a:pt x="917130" y="682523"/>
                  </a:lnTo>
                  <a:close/>
                </a:path>
                <a:path w="1235709" h="1057275">
                  <a:moveTo>
                    <a:pt x="1235570" y="682536"/>
                  </a:moveTo>
                  <a:lnTo>
                    <a:pt x="1121625" y="682536"/>
                  </a:lnTo>
                  <a:lnTo>
                    <a:pt x="1121625" y="559663"/>
                  </a:lnTo>
                  <a:lnTo>
                    <a:pt x="1041374" y="559663"/>
                  </a:lnTo>
                  <a:lnTo>
                    <a:pt x="1041374" y="682536"/>
                  </a:lnTo>
                  <a:lnTo>
                    <a:pt x="949807" y="682536"/>
                  </a:lnTo>
                  <a:lnTo>
                    <a:pt x="948118" y="758901"/>
                  </a:lnTo>
                  <a:lnTo>
                    <a:pt x="1041374" y="758901"/>
                  </a:lnTo>
                  <a:lnTo>
                    <a:pt x="1041374" y="1049083"/>
                  </a:lnTo>
                  <a:lnTo>
                    <a:pt x="1121625" y="1048994"/>
                  </a:lnTo>
                  <a:lnTo>
                    <a:pt x="1121625" y="758901"/>
                  </a:lnTo>
                  <a:lnTo>
                    <a:pt x="1190802" y="758901"/>
                  </a:lnTo>
                  <a:lnTo>
                    <a:pt x="1235570" y="682536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7742" y="2649277"/>
              <a:ext cx="99253" cy="10080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4852318" y="4211727"/>
            <a:ext cx="2523490" cy="563245"/>
            <a:chOff x="14852318" y="4211727"/>
            <a:chExt cx="2523490" cy="56324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52318" y="4211727"/>
              <a:ext cx="2523456" cy="4794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76032" y="4704422"/>
              <a:ext cx="267375" cy="686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092536" y="4703374"/>
              <a:ext cx="266700" cy="71120"/>
            </a:xfrm>
            <a:custGeom>
              <a:avLst/>
              <a:gdLst/>
              <a:ahLst/>
              <a:cxnLst/>
              <a:rect l="l" t="t" r="r" b="b"/>
              <a:pathLst>
                <a:path w="266700" h="71120">
                  <a:moveTo>
                    <a:pt x="63601" y="1092"/>
                  </a:moveTo>
                  <a:lnTo>
                    <a:pt x="51536" y="1092"/>
                  </a:lnTo>
                  <a:lnTo>
                    <a:pt x="31826" y="51206"/>
                  </a:lnTo>
                  <a:lnTo>
                    <a:pt x="12293" y="1092"/>
                  </a:lnTo>
                  <a:lnTo>
                    <a:pt x="0" y="1092"/>
                  </a:lnTo>
                  <a:lnTo>
                    <a:pt x="27749" y="69723"/>
                  </a:lnTo>
                  <a:lnTo>
                    <a:pt x="35636" y="69723"/>
                  </a:lnTo>
                  <a:lnTo>
                    <a:pt x="40932" y="56718"/>
                  </a:lnTo>
                  <a:lnTo>
                    <a:pt x="63601" y="1092"/>
                  </a:lnTo>
                  <a:close/>
                </a:path>
                <a:path w="266700" h="71120">
                  <a:moveTo>
                    <a:pt x="92837" y="1092"/>
                  </a:moveTo>
                  <a:lnTo>
                    <a:pt x="81572" y="1092"/>
                  </a:lnTo>
                  <a:lnTo>
                    <a:pt x="81572" y="69723"/>
                  </a:lnTo>
                  <a:lnTo>
                    <a:pt x="92837" y="69723"/>
                  </a:lnTo>
                  <a:lnTo>
                    <a:pt x="92837" y="1092"/>
                  </a:lnTo>
                  <a:close/>
                </a:path>
                <a:path w="266700" h="71120">
                  <a:moveTo>
                    <a:pt x="160337" y="56286"/>
                  </a:moveTo>
                  <a:lnTo>
                    <a:pt x="160108" y="50660"/>
                  </a:lnTo>
                  <a:lnTo>
                    <a:pt x="160223" y="47523"/>
                  </a:lnTo>
                  <a:lnTo>
                    <a:pt x="159613" y="44386"/>
                  </a:lnTo>
                  <a:lnTo>
                    <a:pt x="135864" y="27559"/>
                  </a:lnTo>
                  <a:lnTo>
                    <a:pt x="132194" y="25933"/>
                  </a:lnTo>
                  <a:lnTo>
                    <a:pt x="130606" y="24828"/>
                  </a:lnTo>
                  <a:lnTo>
                    <a:pt x="128079" y="22059"/>
                  </a:lnTo>
                  <a:lnTo>
                    <a:pt x="127444" y="20243"/>
                  </a:lnTo>
                  <a:lnTo>
                    <a:pt x="127533" y="18402"/>
                  </a:lnTo>
                  <a:lnTo>
                    <a:pt x="127431" y="16103"/>
                  </a:lnTo>
                  <a:lnTo>
                    <a:pt x="128536" y="13906"/>
                  </a:lnTo>
                  <a:lnTo>
                    <a:pt x="132816" y="11099"/>
                  </a:lnTo>
                  <a:lnTo>
                    <a:pt x="135610" y="10388"/>
                  </a:lnTo>
                  <a:lnTo>
                    <a:pt x="138430" y="10553"/>
                  </a:lnTo>
                  <a:lnTo>
                    <a:pt x="140970" y="10515"/>
                  </a:lnTo>
                  <a:lnTo>
                    <a:pt x="143471" y="11074"/>
                  </a:lnTo>
                  <a:lnTo>
                    <a:pt x="148094" y="13436"/>
                  </a:lnTo>
                  <a:lnTo>
                    <a:pt x="150177" y="15125"/>
                  </a:lnTo>
                  <a:lnTo>
                    <a:pt x="151892" y="17145"/>
                  </a:lnTo>
                  <a:lnTo>
                    <a:pt x="159562" y="9486"/>
                  </a:lnTo>
                  <a:lnTo>
                    <a:pt x="157187" y="6616"/>
                  </a:lnTo>
                  <a:lnTo>
                    <a:pt x="154228" y="4292"/>
                  </a:lnTo>
                  <a:lnTo>
                    <a:pt x="147104" y="901"/>
                  </a:lnTo>
                  <a:lnTo>
                    <a:pt x="142938" y="0"/>
                  </a:lnTo>
                  <a:lnTo>
                    <a:pt x="134848" y="0"/>
                  </a:lnTo>
                  <a:lnTo>
                    <a:pt x="116205" y="15506"/>
                  </a:lnTo>
                  <a:lnTo>
                    <a:pt x="116306" y="19189"/>
                  </a:lnTo>
                  <a:lnTo>
                    <a:pt x="116205" y="22186"/>
                  </a:lnTo>
                  <a:lnTo>
                    <a:pt x="138264" y="40347"/>
                  </a:lnTo>
                  <a:lnTo>
                    <a:pt x="140398" y="41198"/>
                  </a:lnTo>
                  <a:lnTo>
                    <a:pt x="144259" y="43014"/>
                  </a:lnTo>
                  <a:lnTo>
                    <a:pt x="145859" y="44246"/>
                  </a:lnTo>
                  <a:lnTo>
                    <a:pt x="148336" y="47358"/>
                  </a:lnTo>
                  <a:lnTo>
                    <a:pt x="148958" y="49339"/>
                  </a:lnTo>
                  <a:lnTo>
                    <a:pt x="148882" y="51358"/>
                  </a:lnTo>
                  <a:lnTo>
                    <a:pt x="148958" y="53962"/>
                  </a:lnTo>
                  <a:lnTo>
                    <a:pt x="147688" y="56426"/>
                  </a:lnTo>
                  <a:lnTo>
                    <a:pt x="142786" y="59524"/>
                  </a:lnTo>
                  <a:lnTo>
                    <a:pt x="139611" y="60337"/>
                  </a:lnTo>
                  <a:lnTo>
                    <a:pt x="136423" y="60185"/>
                  </a:lnTo>
                  <a:lnTo>
                    <a:pt x="132943" y="60325"/>
                  </a:lnTo>
                  <a:lnTo>
                    <a:pt x="119621" y="51473"/>
                  </a:lnTo>
                  <a:lnTo>
                    <a:pt x="111963" y="59143"/>
                  </a:lnTo>
                  <a:lnTo>
                    <a:pt x="131267" y="70853"/>
                  </a:lnTo>
                  <a:lnTo>
                    <a:pt x="136055" y="70713"/>
                  </a:lnTo>
                  <a:lnTo>
                    <a:pt x="142278" y="71005"/>
                  </a:lnTo>
                  <a:lnTo>
                    <a:pt x="148526" y="69100"/>
                  </a:lnTo>
                  <a:lnTo>
                    <a:pt x="153581" y="65278"/>
                  </a:lnTo>
                  <a:lnTo>
                    <a:pt x="157911" y="61683"/>
                  </a:lnTo>
                  <a:lnTo>
                    <a:pt x="160337" y="56286"/>
                  </a:lnTo>
                  <a:close/>
                </a:path>
                <a:path w="266700" h="71120">
                  <a:moveTo>
                    <a:pt x="192519" y="1092"/>
                  </a:moveTo>
                  <a:lnTo>
                    <a:pt x="181254" y="1092"/>
                  </a:lnTo>
                  <a:lnTo>
                    <a:pt x="181254" y="69723"/>
                  </a:lnTo>
                  <a:lnTo>
                    <a:pt x="192519" y="69723"/>
                  </a:lnTo>
                  <a:lnTo>
                    <a:pt x="192519" y="1092"/>
                  </a:lnTo>
                  <a:close/>
                </a:path>
                <a:path w="266700" h="71120">
                  <a:moveTo>
                    <a:pt x="266547" y="1054"/>
                  </a:moveTo>
                  <a:lnTo>
                    <a:pt x="210527" y="1054"/>
                  </a:lnTo>
                  <a:lnTo>
                    <a:pt x="210527" y="11353"/>
                  </a:lnTo>
                  <a:lnTo>
                    <a:pt x="232892" y="11353"/>
                  </a:lnTo>
                  <a:lnTo>
                    <a:pt x="232892" y="69748"/>
                  </a:lnTo>
                  <a:lnTo>
                    <a:pt x="244157" y="69748"/>
                  </a:lnTo>
                  <a:lnTo>
                    <a:pt x="244157" y="11353"/>
                  </a:lnTo>
                  <a:lnTo>
                    <a:pt x="266547" y="11353"/>
                  </a:lnTo>
                  <a:lnTo>
                    <a:pt x="266547" y="3035"/>
                  </a:lnTo>
                  <a:lnTo>
                    <a:pt x="266547" y="1054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533114" y="4237612"/>
            <a:ext cx="1457325" cy="447040"/>
            <a:chOff x="9533114" y="4237612"/>
            <a:chExt cx="1457325" cy="447040"/>
          </a:xfrm>
        </p:grpSpPr>
        <p:sp>
          <p:nvSpPr>
            <p:cNvPr id="15" name="object 15"/>
            <p:cNvSpPr/>
            <p:nvPr/>
          </p:nvSpPr>
          <p:spPr>
            <a:xfrm>
              <a:off x="10168890" y="4325295"/>
              <a:ext cx="821690" cy="287655"/>
            </a:xfrm>
            <a:custGeom>
              <a:avLst/>
              <a:gdLst/>
              <a:ahLst/>
              <a:cxnLst/>
              <a:rect l="l" t="t" r="r" b="b"/>
              <a:pathLst>
                <a:path w="821690" h="287654">
                  <a:moveTo>
                    <a:pt x="249440" y="47091"/>
                  </a:moveTo>
                  <a:lnTo>
                    <a:pt x="215684" y="19253"/>
                  </a:lnTo>
                  <a:lnTo>
                    <a:pt x="173672" y="3632"/>
                  </a:lnTo>
                  <a:lnTo>
                    <a:pt x="143535" y="774"/>
                  </a:lnTo>
                  <a:lnTo>
                    <a:pt x="124421" y="1790"/>
                  </a:lnTo>
                  <a:lnTo>
                    <a:pt x="70332" y="19596"/>
                  </a:lnTo>
                  <a:lnTo>
                    <a:pt x="29044" y="55511"/>
                  </a:lnTo>
                  <a:lnTo>
                    <a:pt x="4711" y="106286"/>
                  </a:lnTo>
                  <a:lnTo>
                    <a:pt x="0" y="143586"/>
                  </a:lnTo>
                  <a:lnTo>
                    <a:pt x="4711" y="180886"/>
                  </a:lnTo>
                  <a:lnTo>
                    <a:pt x="18821" y="216357"/>
                  </a:lnTo>
                  <a:lnTo>
                    <a:pt x="54952" y="257886"/>
                  </a:lnTo>
                  <a:lnTo>
                    <a:pt x="105651" y="282689"/>
                  </a:lnTo>
                  <a:lnTo>
                    <a:pt x="143573" y="287286"/>
                  </a:lnTo>
                  <a:lnTo>
                    <a:pt x="158826" y="286600"/>
                  </a:lnTo>
                  <a:lnTo>
                    <a:pt x="202895" y="275120"/>
                  </a:lnTo>
                  <a:lnTo>
                    <a:pt x="239293" y="251421"/>
                  </a:lnTo>
                  <a:lnTo>
                    <a:pt x="249440" y="240982"/>
                  </a:lnTo>
                  <a:lnTo>
                    <a:pt x="215303" y="206248"/>
                  </a:lnTo>
                  <a:lnTo>
                    <a:pt x="208407" y="213258"/>
                  </a:lnTo>
                  <a:lnTo>
                    <a:pt x="200812" y="219443"/>
                  </a:lnTo>
                  <a:lnTo>
                    <a:pt x="164071" y="235064"/>
                  </a:lnTo>
                  <a:lnTo>
                    <a:pt x="143573" y="236918"/>
                  </a:lnTo>
                  <a:lnTo>
                    <a:pt x="131457" y="236308"/>
                  </a:lnTo>
                  <a:lnTo>
                    <a:pt x="87731" y="218173"/>
                  </a:lnTo>
                  <a:lnTo>
                    <a:pt x="56769" y="168300"/>
                  </a:lnTo>
                  <a:lnTo>
                    <a:pt x="53873" y="143764"/>
                  </a:lnTo>
                  <a:lnTo>
                    <a:pt x="56769" y="119214"/>
                  </a:lnTo>
                  <a:lnTo>
                    <a:pt x="79133" y="77203"/>
                  </a:lnTo>
                  <a:lnTo>
                    <a:pt x="119621" y="53962"/>
                  </a:lnTo>
                  <a:lnTo>
                    <a:pt x="143573" y="51155"/>
                  </a:lnTo>
                  <a:lnTo>
                    <a:pt x="153885" y="51562"/>
                  </a:lnTo>
                  <a:lnTo>
                    <a:pt x="192481" y="63284"/>
                  </a:lnTo>
                  <a:lnTo>
                    <a:pt x="214706" y="81826"/>
                  </a:lnTo>
                  <a:lnTo>
                    <a:pt x="249440" y="47091"/>
                  </a:lnTo>
                  <a:close/>
                </a:path>
                <a:path w="821690" h="287654">
                  <a:moveTo>
                    <a:pt x="539115" y="143167"/>
                  </a:moveTo>
                  <a:lnTo>
                    <a:pt x="534035" y="104457"/>
                  </a:lnTo>
                  <a:lnTo>
                    <a:pt x="518642" y="68567"/>
                  </a:lnTo>
                  <a:lnTo>
                    <a:pt x="489127" y="33655"/>
                  </a:lnTo>
                  <a:lnTo>
                    <a:pt x="485330" y="31330"/>
                  </a:lnTo>
                  <a:lnTo>
                    <a:pt x="485330" y="143205"/>
                  </a:lnTo>
                  <a:lnTo>
                    <a:pt x="484759" y="155765"/>
                  </a:lnTo>
                  <a:lnTo>
                    <a:pt x="467487" y="201396"/>
                  </a:lnTo>
                  <a:lnTo>
                    <a:pt x="431012" y="230212"/>
                  </a:lnTo>
                  <a:lnTo>
                    <a:pt x="395668" y="236943"/>
                  </a:lnTo>
                  <a:lnTo>
                    <a:pt x="349389" y="224790"/>
                  </a:lnTo>
                  <a:lnTo>
                    <a:pt x="317550" y="191516"/>
                  </a:lnTo>
                  <a:lnTo>
                    <a:pt x="305917" y="143167"/>
                  </a:lnTo>
                  <a:lnTo>
                    <a:pt x="306514" y="130822"/>
                  </a:lnTo>
                  <a:lnTo>
                    <a:pt x="323773" y="86004"/>
                  </a:lnTo>
                  <a:lnTo>
                    <a:pt x="360273" y="57759"/>
                  </a:lnTo>
                  <a:lnTo>
                    <a:pt x="395668" y="51181"/>
                  </a:lnTo>
                  <a:lnTo>
                    <a:pt x="419227" y="53822"/>
                  </a:lnTo>
                  <a:lnTo>
                    <a:pt x="459282" y="76758"/>
                  </a:lnTo>
                  <a:lnTo>
                    <a:pt x="482574" y="118719"/>
                  </a:lnTo>
                  <a:lnTo>
                    <a:pt x="485330" y="143205"/>
                  </a:lnTo>
                  <a:lnTo>
                    <a:pt x="485330" y="31330"/>
                  </a:lnTo>
                  <a:lnTo>
                    <a:pt x="451548" y="10541"/>
                  </a:lnTo>
                  <a:lnTo>
                    <a:pt x="409117" y="0"/>
                  </a:lnTo>
                  <a:lnTo>
                    <a:pt x="365086" y="2857"/>
                  </a:lnTo>
                  <a:lnTo>
                    <a:pt x="322668" y="19900"/>
                  </a:lnTo>
                  <a:lnTo>
                    <a:pt x="281482" y="55918"/>
                  </a:lnTo>
                  <a:lnTo>
                    <a:pt x="256616" y="105829"/>
                  </a:lnTo>
                  <a:lnTo>
                    <a:pt x="252056" y="143205"/>
                  </a:lnTo>
                  <a:lnTo>
                    <a:pt x="256565" y="180721"/>
                  </a:lnTo>
                  <a:lnTo>
                    <a:pt x="292849" y="244932"/>
                  </a:lnTo>
                  <a:lnTo>
                    <a:pt x="339801" y="276656"/>
                  </a:lnTo>
                  <a:lnTo>
                    <a:pt x="395579" y="287286"/>
                  </a:lnTo>
                  <a:lnTo>
                    <a:pt x="433031" y="282625"/>
                  </a:lnTo>
                  <a:lnTo>
                    <a:pt x="496938" y="246214"/>
                  </a:lnTo>
                  <a:lnTo>
                    <a:pt x="528447" y="199161"/>
                  </a:lnTo>
                  <a:lnTo>
                    <a:pt x="538060" y="162306"/>
                  </a:lnTo>
                  <a:lnTo>
                    <a:pt x="539115" y="143167"/>
                  </a:lnTo>
                  <a:close/>
                </a:path>
                <a:path w="821690" h="287654">
                  <a:moveTo>
                    <a:pt x="627126" y="6604"/>
                  </a:moveTo>
                  <a:lnTo>
                    <a:pt x="575030" y="6604"/>
                  </a:lnTo>
                  <a:lnTo>
                    <a:pt x="575030" y="281495"/>
                  </a:lnTo>
                  <a:lnTo>
                    <a:pt x="627126" y="281495"/>
                  </a:lnTo>
                  <a:lnTo>
                    <a:pt x="627126" y="121158"/>
                  </a:lnTo>
                  <a:lnTo>
                    <a:pt x="627126" y="42062"/>
                  </a:lnTo>
                  <a:lnTo>
                    <a:pt x="627126" y="6604"/>
                  </a:lnTo>
                  <a:close/>
                </a:path>
                <a:path w="821690" h="287654">
                  <a:moveTo>
                    <a:pt x="821486" y="281495"/>
                  </a:moveTo>
                  <a:lnTo>
                    <a:pt x="821385" y="108991"/>
                  </a:lnTo>
                  <a:lnTo>
                    <a:pt x="813638" y="69824"/>
                  </a:lnTo>
                  <a:lnTo>
                    <a:pt x="791210" y="34442"/>
                  </a:lnTo>
                  <a:lnTo>
                    <a:pt x="756894" y="9474"/>
                  </a:lnTo>
                  <a:lnTo>
                    <a:pt x="714463" y="800"/>
                  </a:lnTo>
                  <a:lnTo>
                    <a:pt x="699820" y="1536"/>
                  </a:lnTo>
                  <a:lnTo>
                    <a:pt x="658329" y="14973"/>
                  </a:lnTo>
                  <a:lnTo>
                    <a:pt x="627227" y="41910"/>
                  </a:lnTo>
                  <a:lnTo>
                    <a:pt x="627126" y="121158"/>
                  </a:lnTo>
                  <a:lnTo>
                    <a:pt x="627583" y="111506"/>
                  </a:lnTo>
                  <a:lnTo>
                    <a:pt x="629297" y="102031"/>
                  </a:lnTo>
                  <a:lnTo>
                    <a:pt x="654227" y="63690"/>
                  </a:lnTo>
                  <a:lnTo>
                    <a:pt x="698881" y="49403"/>
                  </a:lnTo>
                  <a:lnTo>
                    <a:pt x="713003" y="50355"/>
                  </a:lnTo>
                  <a:lnTo>
                    <a:pt x="749808" y="69659"/>
                  </a:lnTo>
                  <a:lnTo>
                    <a:pt x="768553" y="107010"/>
                  </a:lnTo>
                  <a:lnTo>
                    <a:pt x="769480" y="121158"/>
                  </a:lnTo>
                  <a:lnTo>
                    <a:pt x="769480" y="281495"/>
                  </a:lnTo>
                  <a:lnTo>
                    <a:pt x="821486" y="281495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63815" y="4237612"/>
              <a:ext cx="414655" cy="447040"/>
            </a:xfrm>
            <a:custGeom>
              <a:avLst/>
              <a:gdLst/>
              <a:ahLst/>
              <a:cxnLst/>
              <a:rect l="l" t="t" r="r" b="b"/>
              <a:pathLst>
                <a:path w="414654" h="447039">
                  <a:moveTo>
                    <a:pt x="414092" y="0"/>
                  </a:moveTo>
                  <a:lnTo>
                    <a:pt x="342754" y="8351"/>
                  </a:lnTo>
                  <a:lnTo>
                    <a:pt x="279870" y="20906"/>
                  </a:lnTo>
                  <a:lnTo>
                    <a:pt x="224915" y="36903"/>
                  </a:lnTo>
                  <a:lnTo>
                    <a:pt x="177362" y="55579"/>
                  </a:lnTo>
                  <a:lnTo>
                    <a:pt x="136686" y="76174"/>
                  </a:lnTo>
                  <a:lnTo>
                    <a:pt x="102361" y="97925"/>
                  </a:lnTo>
                  <a:lnTo>
                    <a:pt x="52487" y="139824"/>
                  </a:lnTo>
                  <a:lnTo>
                    <a:pt x="15822" y="184796"/>
                  </a:lnTo>
                  <a:lnTo>
                    <a:pt x="774" y="209710"/>
                  </a:lnTo>
                  <a:lnTo>
                    <a:pt x="25642" y="254324"/>
                  </a:lnTo>
                  <a:lnTo>
                    <a:pt x="47235" y="300504"/>
                  </a:lnTo>
                  <a:lnTo>
                    <a:pt x="65484" y="348071"/>
                  </a:lnTo>
                  <a:lnTo>
                    <a:pt x="80320" y="396845"/>
                  </a:lnTo>
                  <a:lnTo>
                    <a:pt x="91672" y="446646"/>
                  </a:lnTo>
                  <a:lnTo>
                    <a:pt x="103811" y="394445"/>
                  </a:lnTo>
                  <a:lnTo>
                    <a:pt x="119639" y="343314"/>
                  </a:lnTo>
                  <a:lnTo>
                    <a:pt x="139084" y="293447"/>
                  </a:lnTo>
                  <a:lnTo>
                    <a:pt x="162078" y="245039"/>
                  </a:lnTo>
                  <a:lnTo>
                    <a:pt x="188169" y="200915"/>
                  </a:lnTo>
                  <a:lnTo>
                    <a:pt x="217922" y="159482"/>
                  </a:lnTo>
                  <a:lnTo>
                    <a:pt x="251121" y="120949"/>
                  </a:lnTo>
                  <a:lnTo>
                    <a:pt x="287553" y="85525"/>
                  </a:lnTo>
                  <a:lnTo>
                    <a:pt x="327002" y="53420"/>
                  </a:lnTo>
                  <a:lnTo>
                    <a:pt x="369254" y="24842"/>
                  </a:lnTo>
                  <a:lnTo>
                    <a:pt x="414092" y="0"/>
                  </a:lnTo>
                  <a:close/>
                </a:path>
                <a:path w="414654" h="447039">
                  <a:moveTo>
                    <a:pt x="0" y="208464"/>
                  </a:moveTo>
                  <a:lnTo>
                    <a:pt x="774" y="209710"/>
                  </a:lnTo>
                  <a:lnTo>
                    <a:pt x="544" y="209312"/>
                  </a:lnTo>
                  <a:lnTo>
                    <a:pt x="0" y="208464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33114" y="4237615"/>
              <a:ext cx="304800" cy="210185"/>
            </a:xfrm>
            <a:custGeom>
              <a:avLst/>
              <a:gdLst/>
              <a:ahLst/>
              <a:cxnLst/>
              <a:rect l="l" t="t" r="r" b="b"/>
              <a:pathLst>
                <a:path w="304800" h="210185">
                  <a:moveTo>
                    <a:pt x="0" y="0"/>
                  </a:moveTo>
                  <a:lnTo>
                    <a:pt x="42194" y="23321"/>
                  </a:lnTo>
                  <a:lnTo>
                    <a:pt x="82215" y="49984"/>
                  </a:lnTo>
                  <a:lnTo>
                    <a:pt x="119866" y="79836"/>
                  </a:lnTo>
                  <a:lnTo>
                    <a:pt x="154953" y="112721"/>
                  </a:lnTo>
                  <a:lnTo>
                    <a:pt x="187282" y="148487"/>
                  </a:lnTo>
                  <a:lnTo>
                    <a:pt x="216757" y="187407"/>
                  </a:lnTo>
                  <a:lnTo>
                    <a:pt x="231532" y="209763"/>
                  </a:lnTo>
                  <a:lnTo>
                    <a:pt x="246574" y="184844"/>
                  </a:lnTo>
                  <a:lnTo>
                    <a:pt x="263850" y="161499"/>
                  </a:lnTo>
                  <a:lnTo>
                    <a:pt x="283239" y="139875"/>
                  </a:lnTo>
                  <a:lnTo>
                    <a:pt x="304618" y="120111"/>
                  </a:lnTo>
                  <a:lnTo>
                    <a:pt x="299446" y="115284"/>
                  </a:lnTo>
                  <a:lnTo>
                    <a:pt x="256893" y="82046"/>
                  </a:lnTo>
                  <a:lnTo>
                    <a:pt x="221132" y="60394"/>
                  </a:lnTo>
                  <a:lnTo>
                    <a:pt x="180095" y="40916"/>
                  </a:lnTo>
                  <a:lnTo>
                    <a:pt x="133411" y="24258"/>
                  </a:lnTo>
                  <a:lnTo>
                    <a:pt x="80711" y="11070"/>
                  </a:lnTo>
                  <a:lnTo>
                    <a:pt x="21622" y="1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1039170" y="4216736"/>
            <a:ext cx="1017905" cy="396240"/>
          </a:xfrm>
          <a:custGeom>
            <a:avLst/>
            <a:gdLst/>
            <a:ahLst/>
            <a:cxnLst/>
            <a:rect l="l" t="t" r="r" b="b"/>
            <a:pathLst>
              <a:path w="1017904" h="396239">
                <a:moveTo>
                  <a:pt x="52082" y="115163"/>
                </a:moveTo>
                <a:lnTo>
                  <a:pt x="0" y="115163"/>
                </a:lnTo>
                <a:lnTo>
                  <a:pt x="0" y="390055"/>
                </a:lnTo>
                <a:lnTo>
                  <a:pt x="52082" y="390055"/>
                </a:lnTo>
                <a:lnTo>
                  <a:pt x="52082" y="229717"/>
                </a:lnTo>
                <a:lnTo>
                  <a:pt x="52082" y="150622"/>
                </a:lnTo>
                <a:lnTo>
                  <a:pt x="52082" y="115163"/>
                </a:lnTo>
                <a:close/>
              </a:path>
              <a:path w="1017904" h="396239">
                <a:moveTo>
                  <a:pt x="246456" y="390055"/>
                </a:moveTo>
                <a:lnTo>
                  <a:pt x="246354" y="217551"/>
                </a:lnTo>
                <a:lnTo>
                  <a:pt x="238607" y="178384"/>
                </a:lnTo>
                <a:lnTo>
                  <a:pt x="216179" y="143002"/>
                </a:lnTo>
                <a:lnTo>
                  <a:pt x="181864" y="118033"/>
                </a:lnTo>
                <a:lnTo>
                  <a:pt x="139433" y="109359"/>
                </a:lnTo>
                <a:lnTo>
                  <a:pt x="124790" y="110096"/>
                </a:lnTo>
                <a:lnTo>
                  <a:pt x="83299" y="123532"/>
                </a:lnTo>
                <a:lnTo>
                  <a:pt x="52184" y="150469"/>
                </a:lnTo>
                <a:lnTo>
                  <a:pt x="52082" y="229717"/>
                </a:lnTo>
                <a:lnTo>
                  <a:pt x="52552" y="220065"/>
                </a:lnTo>
                <a:lnTo>
                  <a:pt x="54267" y="210591"/>
                </a:lnTo>
                <a:lnTo>
                  <a:pt x="79209" y="172250"/>
                </a:lnTo>
                <a:lnTo>
                  <a:pt x="123850" y="157962"/>
                </a:lnTo>
                <a:lnTo>
                  <a:pt x="137972" y="158915"/>
                </a:lnTo>
                <a:lnTo>
                  <a:pt x="174777" y="178219"/>
                </a:lnTo>
                <a:lnTo>
                  <a:pt x="193522" y="215569"/>
                </a:lnTo>
                <a:lnTo>
                  <a:pt x="194462" y="229717"/>
                </a:lnTo>
                <a:lnTo>
                  <a:pt x="194462" y="390055"/>
                </a:lnTo>
                <a:lnTo>
                  <a:pt x="246456" y="390055"/>
                </a:lnTo>
                <a:close/>
              </a:path>
              <a:path w="1017904" h="396239">
                <a:moveTo>
                  <a:pt x="549160" y="244208"/>
                </a:moveTo>
                <a:lnTo>
                  <a:pt x="540042" y="191236"/>
                </a:lnTo>
                <a:lnTo>
                  <a:pt x="521335" y="157467"/>
                </a:lnTo>
                <a:lnTo>
                  <a:pt x="513130" y="147561"/>
                </a:lnTo>
                <a:lnTo>
                  <a:pt x="500786" y="136271"/>
                </a:lnTo>
                <a:lnTo>
                  <a:pt x="498322" y="134581"/>
                </a:lnTo>
                <a:lnTo>
                  <a:pt x="498322" y="228638"/>
                </a:lnTo>
                <a:lnTo>
                  <a:pt x="331216" y="228638"/>
                </a:lnTo>
                <a:lnTo>
                  <a:pt x="346240" y="191770"/>
                </a:lnTo>
                <a:lnTo>
                  <a:pt x="382574" y="163931"/>
                </a:lnTo>
                <a:lnTo>
                  <a:pt x="418376" y="157467"/>
                </a:lnTo>
                <a:lnTo>
                  <a:pt x="429691" y="157899"/>
                </a:lnTo>
                <a:lnTo>
                  <a:pt x="470255" y="174142"/>
                </a:lnTo>
                <a:lnTo>
                  <a:pt x="494068" y="209550"/>
                </a:lnTo>
                <a:lnTo>
                  <a:pt x="498322" y="228638"/>
                </a:lnTo>
                <a:lnTo>
                  <a:pt x="498322" y="134581"/>
                </a:lnTo>
                <a:lnTo>
                  <a:pt x="454456" y="113309"/>
                </a:lnTo>
                <a:lnTo>
                  <a:pt x="419519" y="109347"/>
                </a:lnTo>
                <a:lnTo>
                  <a:pt x="382473" y="113792"/>
                </a:lnTo>
                <a:lnTo>
                  <a:pt x="319265" y="149783"/>
                </a:lnTo>
                <a:lnTo>
                  <a:pt x="282397" y="215099"/>
                </a:lnTo>
                <a:lnTo>
                  <a:pt x="277736" y="252628"/>
                </a:lnTo>
                <a:lnTo>
                  <a:pt x="282549" y="290144"/>
                </a:lnTo>
                <a:lnTo>
                  <a:pt x="296837" y="325805"/>
                </a:lnTo>
                <a:lnTo>
                  <a:pt x="333438" y="366903"/>
                </a:lnTo>
                <a:lnTo>
                  <a:pt x="384708" y="391337"/>
                </a:lnTo>
                <a:lnTo>
                  <a:pt x="422973" y="395846"/>
                </a:lnTo>
                <a:lnTo>
                  <a:pt x="423075" y="395973"/>
                </a:lnTo>
                <a:lnTo>
                  <a:pt x="469392" y="389166"/>
                </a:lnTo>
                <a:lnTo>
                  <a:pt x="510387" y="369011"/>
                </a:lnTo>
                <a:lnTo>
                  <a:pt x="532447" y="348500"/>
                </a:lnTo>
                <a:lnTo>
                  <a:pt x="530758" y="346786"/>
                </a:lnTo>
                <a:lnTo>
                  <a:pt x="498881" y="314363"/>
                </a:lnTo>
                <a:lnTo>
                  <a:pt x="465607" y="338683"/>
                </a:lnTo>
                <a:lnTo>
                  <a:pt x="423062" y="346786"/>
                </a:lnTo>
                <a:lnTo>
                  <a:pt x="410273" y="346214"/>
                </a:lnTo>
                <a:lnTo>
                  <a:pt x="373875" y="334911"/>
                </a:lnTo>
                <a:lnTo>
                  <a:pt x="340893" y="301332"/>
                </a:lnTo>
                <a:lnTo>
                  <a:pt x="331165" y="271995"/>
                </a:lnTo>
                <a:lnTo>
                  <a:pt x="546252" y="271995"/>
                </a:lnTo>
                <a:lnTo>
                  <a:pt x="547319" y="266941"/>
                </a:lnTo>
                <a:lnTo>
                  <a:pt x="549160" y="245414"/>
                </a:lnTo>
                <a:lnTo>
                  <a:pt x="549160" y="244208"/>
                </a:lnTo>
                <a:close/>
              </a:path>
              <a:path w="1017904" h="396239">
                <a:moveTo>
                  <a:pt x="816952" y="155651"/>
                </a:moveTo>
                <a:lnTo>
                  <a:pt x="783196" y="127812"/>
                </a:lnTo>
                <a:lnTo>
                  <a:pt x="741184" y="112191"/>
                </a:lnTo>
                <a:lnTo>
                  <a:pt x="711047" y="109334"/>
                </a:lnTo>
                <a:lnTo>
                  <a:pt x="691934" y="110350"/>
                </a:lnTo>
                <a:lnTo>
                  <a:pt x="637844" y="128155"/>
                </a:lnTo>
                <a:lnTo>
                  <a:pt x="596557" y="164071"/>
                </a:lnTo>
                <a:lnTo>
                  <a:pt x="572223" y="214845"/>
                </a:lnTo>
                <a:lnTo>
                  <a:pt x="567512" y="252145"/>
                </a:lnTo>
                <a:lnTo>
                  <a:pt x="572223" y="289445"/>
                </a:lnTo>
                <a:lnTo>
                  <a:pt x="586333" y="324916"/>
                </a:lnTo>
                <a:lnTo>
                  <a:pt x="622465" y="366445"/>
                </a:lnTo>
                <a:lnTo>
                  <a:pt x="673150" y="391248"/>
                </a:lnTo>
                <a:lnTo>
                  <a:pt x="711085" y="395846"/>
                </a:lnTo>
                <a:lnTo>
                  <a:pt x="726325" y="395160"/>
                </a:lnTo>
                <a:lnTo>
                  <a:pt x="770407" y="383679"/>
                </a:lnTo>
                <a:lnTo>
                  <a:pt x="806792" y="359981"/>
                </a:lnTo>
                <a:lnTo>
                  <a:pt x="816952" y="349542"/>
                </a:lnTo>
                <a:lnTo>
                  <a:pt x="782802" y="314807"/>
                </a:lnTo>
                <a:lnTo>
                  <a:pt x="775919" y="321818"/>
                </a:lnTo>
                <a:lnTo>
                  <a:pt x="768324" y="328002"/>
                </a:lnTo>
                <a:lnTo>
                  <a:pt x="731570" y="343623"/>
                </a:lnTo>
                <a:lnTo>
                  <a:pt x="711085" y="345478"/>
                </a:lnTo>
                <a:lnTo>
                  <a:pt x="698957" y="344868"/>
                </a:lnTo>
                <a:lnTo>
                  <a:pt x="655243" y="326732"/>
                </a:lnTo>
                <a:lnTo>
                  <a:pt x="624281" y="276860"/>
                </a:lnTo>
                <a:lnTo>
                  <a:pt x="621385" y="252323"/>
                </a:lnTo>
                <a:lnTo>
                  <a:pt x="624281" y="227774"/>
                </a:lnTo>
                <a:lnTo>
                  <a:pt x="646645" y="185762"/>
                </a:lnTo>
                <a:lnTo>
                  <a:pt x="687133" y="162521"/>
                </a:lnTo>
                <a:lnTo>
                  <a:pt x="711085" y="159715"/>
                </a:lnTo>
                <a:lnTo>
                  <a:pt x="721385" y="160121"/>
                </a:lnTo>
                <a:lnTo>
                  <a:pt x="759980" y="171843"/>
                </a:lnTo>
                <a:lnTo>
                  <a:pt x="782218" y="190385"/>
                </a:lnTo>
                <a:lnTo>
                  <a:pt x="816952" y="155651"/>
                </a:lnTo>
                <a:close/>
              </a:path>
              <a:path w="1017904" h="396239">
                <a:moveTo>
                  <a:pt x="1017409" y="115570"/>
                </a:moveTo>
                <a:lnTo>
                  <a:pt x="949706" y="115570"/>
                </a:lnTo>
                <a:lnTo>
                  <a:pt x="949706" y="0"/>
                </a:lnTo>
                <a:lnTo>
                  <a:pt x="897610" y="0"/>
                </a:lnTo>
                <a:lnTo>
                  <a:pt x="897610" y="115570"/>
                </a:lnTo>
                <a:lnTo>
                  <a:pt x="829919" y="115570"/>
                </a:lnTo>
                <a:lnTo>
                  <a:pt x="829919" y="162560"/>
                </a:lnTo>
                <a:lnTo>
                  <a:pt x="897610" y="162560"/>
                </a:lnTo>
                <a:lnTo>
                  <a:pt x="897610" y="389890"/>
                </a:lnTo>
                <a:lnTo>
                  <a:pt x="949706" y="389890"/>
                </a:lnTo>
                <a:lnTo>
                  <a:pt x="949706" y="162560"/>
                </a:lnTo>
                <a:lnTo>
                  <a:pt x="1017409" y="162560"/>
                </a:lnTo>
                <a:lnTo>
                  <a:pt x="1017409" y="115570"/>
                </a:lnTo>
                <a:close/>
              </a:path>
            </a:pathLst>
          </a:custGeom>
          <a:solidFill>
            <a:srgbClr val="152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43954" y="4697783"/>
            <a:ext cx="273729" cy="70311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1767909" y="4696719"/>
            <a:ext cx="273050" cy="73025"/>
          </a:xfrm>
          <a:custGeom>
            <a:avLst/>
            <a:gdLst/>
            <a:ahLst/>
            <a:cxnLst/>
            <a:rect l="l" t="t" r="r" b="b"/>
            <a:pathLst>
              <a:path w="273050" h="73025">
                <a:moveTo>
                  <a:pt x="65074" y="1104"/>
                </a:moveTo>
                <a:lnTo>
                  <a:pt x="52730" y="1104"/>
                </a:lnTo>
                <a:lnTo>
                  <a:pt x="32550" y="52387"/>
                </a:lnTo>
                <a:lnTo>
                  <a:pt x="12547" y="1104"/>
                </a:lnTo>
                <a:lnTo>
                  <a:pt x="0" y="1104"/>
                </a:lnTo>
                <a:lnTo>
                  <a:pt x="28397" y="71361"/>
                </a:lnTo>
                <a:lnTo>
                  <a:pt x="36525" y="71361"/>
                </a:lnTo>
                <a:lnTo>
                  <a:pt x="41948" y="58013"/>
                </a:lnTo>
                <a:lnTo>
                  <a:pt x="65074" y="1104"/>
                </a:lnTo>
                <a:close/>
              </a:path>
              <a:path w="273050" h="73025">
                <a:moveTo>
                  <a:pt x="95034" y="1104"/>
                </a:moveTo>
                <a:lnTo>
                  <a:pt x="83477" y="1104"/>
                </a:lnTo>
                <a:lnTo>
                  <a:pt x="83477" y="71361"/>
                </a:lnTo>
                <a:lnTo>
                  <a:pt x="95034" y="71361"/>
                </a:lnTo>
                <a:lnTo>
                  <a:pt x="95034" y="1104"/>
                </a:lnTo>
                <a:close/>
              </a:path>
              <a:path w="273050" h="73025">
                <a:moveTo>
                  <a:pt x="164096" y="57632"/>
                </a:moveTo>
                <a:lnTo>
                  <a:pt x="163868" y="51866"/>
                </a:lnTo>
                <a:lnTo>
                  <a:pt x="163982" y="48653"/>
                </a:lnTo>
                <a:lnTo>
                  <a:pt x="163372" y="45466"/>
                </a:lnTo>
                <a:lnTo>
                  <a:pt x="139065" y="28232"/>
                </a:lnTo>
                <a:lnTo>
                  <a:pt x="135293" y="26555"/>
                </a:lnTo>
                <a:lnTo>
                  <a:pt x="133680" y="25438"/>
                </a:lnTo>
                <a:lnTo>
                  <a:pt x="131089" y="22593"/>
                </a:lnTo>
                <a:lnTo>
                  <a:pt x="130454" y="20739"/>
                </a:lnTo>
                <a:lnTo>
                  <a:pt x="130530" y="18859"/>
                </a:lnTo>
                <a:lnTo>
                  <a:pt x="130429" y="16497"/>
                </a:lnTo>
                <a:lnTo>
                  <a:pt x="131546" y="14262"/>
                </a:lnTo>
                <a:lnTo>
                  <a:pt x="135928" y="11379"/>
                </a:lnTo>
                <a:lnTo>
                  <a:pt x="138798" y="10629"/>
                </a:lnTo>
                <a:lnTo>
                  <a:pt x="141668" y="10807"/>
                </a:lnTo>
                <a:lnTo>
                  <a:pt x="144272" y="10756"/>
                </a:lnTo>
                <a:lnTo>
                  <a:pt x="146837" y="11328"/>
                </a:lnTo>
                <a:lnTo>
                  <a:pt x="151561" y="13741"/>
                </a:lnTo>
                <a:lnTo>
                  <a:pt x="153682" y="15468"/>
                </a:lnTo>
                <a:lnTo>
                  <a:pt x="155448" y="17538"/>
                </a:lnTo>
                <a:lnTo>
                  <a:pt x="163271" y="9702"/>
                </a:lnTo>
                <a:lnTo>
                  <a:pt x="160870" y="6756"/>
                </a:lnTo>
                <a:lnTo>
                  <a:pt x="157835" y="4394"/>
                </a:lnTo>
                <a:lnTo>
                  <a:pt x="150520" y="914"/>
                </a:lnTo>
                <a:lnTo>
                  <a:pt x="146278" y="0"/>
                </a:lnTo>
                <a:lnTo>
                  <a:pt x="137998" y="0"/>
                </a:lnTo>
                <a:lnTo>
                  <a:pt x="118935" y="15862"/>
                </a:lnTo>
                <a:lnTo>
                  <a:pt x="119049" y="19608"/>
                </a:lnTo>
                <a:lnTo>
                  <a:pt x="118935" y="22694"/>
                </a:lnTo>
                <a:lnTo>
                  <a:pt x="141516" y="41287"/>
                </a:lnTo>
                <a:lnTo>
                  <a:pt x="143700" y="42151"/>
                </a:lnTo>
                <a:lnTo>
                  <a:pt x="147650" y="44018"/>
                </a:lnTo>
                <a:lnTo>
                  <a:pt x="149275" y="45275"/>
                </a:lnTo>
                <a:lnTo>
                  <a:pt x="151815" y="48463"/>
                </a:lnTo>
                <a:lnTo>
                  <a:pt x="152463" y="50482"/>
                </a:lnTo>
                <a:lnTo>
                  <a:pt x="152374" y="52552"/>
                </a:lnTo>
                <a:lnTo>
                  <a:pt x="152463" y="55206"/>
                </a:lnTo>
                <a:lnTo>
                  <a:pt x="151155" y="57721"/>
                </a:lnTo>
                <a:lnTo>
                  <a:pt x="146138" y="60909"/>
                </a:lnTo>
                <a:lnTo>
                  <a:pt x="142900" y="61747"/>
                </a:lnTo>
                <a:lnTo>
                  <a:pt x="139623" y="61582"/>
                </a:lnTo>
                <a:lnTo>
                  <a:pt x="136067" y="61722"/>
                </a:lnTo>
                <a:lnTo>
                  <a:pt x="132524" y="60909"/>
                </a:lnTo>
                <a:lnTo>
                  <a:pt x="126606" y="57594"/>
                </a:lnTo>
                <a:lnTo>
                  <a:pt x="124231" y="55359"/>
                </a:lnTo>
                <a:lnTo>
                  <a:pt x="122440" y="52679"/>
                </a:lnTo>
                <a:lnTo>
                  <a:pt x="114592" y="60515"/>
                </a:lnTo>
                <a:lnTo>
                  <a:pt x="134327" y="72491"/>
                </a:lnTo>
                <a:lnTo>
                  <a:pt x="139204" y="72351"/>
                </a:lnTo>
                <a:lnTo>
                  <a:pt x="145669" y="72694"/>
                </a:lnTo>
                <a:lnTo>
                  <a:pt x="152031" y="70739"/>
                </a:lnTo>
                <a:lnTo>
                  <a:pt x="157175" y="66827"/>
                </a:lnTo>
                <a:lnTo>
                  <a:pt x="161632" y="63169"/>
                </a:lnTo>
                <a:lnTo>
                  <a:pt x="164096" y="57632"/>
                </a:lnTo>
                <a:close/>
              </a:path>
              <a:path w="273050" h="73025">
                <a:moveTo>
                  <a:pt x="196989" y="1104"/>
                </a:moveTo>
                <a:lnTo>
                  <a:pt x="185458" y="1104"/>
                </a:lnTo>
                <a:lnTo>
                  <a:pt x="185458" y="71361"/>
                </a:lnTo>
                <a:lnTo>
                  <a:pt x="196989" y="71361"/>
                </a:lnTo>
                <a:lnTo>
                  <a:pt x="196989" y="1104"/>
                </a:lnTo>
                <a:close/>
              </a:path>
              <a:path w="273050" h="73025">
                <a:moveTo>
                  <a:pt x="272770" y="1066"/>
                </a:moveTo>
                <a:lnTo>
                  <a:pt x="215442" y="1066"/>
                </a:lnTo>
                <a:lnTo>
                  <a:pt x="215442" y="11645"/>
                </a:lnTo>
                <a:lnTo>
                  <a:pt x="238290" y="11645"/>
                </a:lnTo>
                <a:lnTo>
                  <a:pt x="238290" y="71361"/>
                </a:lnTo>
                <a:lnTo>
                  <a:pt x="249923" y="71361"/>
                </a:lnTo>
                <a:lnTo>
                  <a:pt x="249923" y="11645"/>
                </a:lnTo>
                <a:lnTo>
                  <a:pt x="272770" y="11645"/>
                </a:lnTo>
                <a:lnTo>
                  <a:pt x="272770" y="3098"/>
                </a:lnTo>
                <a:lnTo>
                  <a:pt x="272770" y="1066"/>
                </a:lnTo>
                <a:close/>
              </a:path>
            </a:pathLst>
          </a:custGeom>
          <a:solidFill>
            <a:srgbClr val="152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559466" y="4217017"/>
            <a:ext cx="2151380" cy="467359"/>
            <a:chOff x="3559466" y="4217017"/>
            <a:chExt cx="2151380" cy="467359"/>
          </a:xfrm>
        </p:grpSpPr>
        <p:sp>
          <p:nvSpPr>
            <p:cNvPr id="22" name="object 22"/>
            <p:cNvSpPr/>
            <p:nvPr/>
          </p:nvSpPr>
          <p:spPr>
            <a:xfrm>
              <a:off x="4194632" y="4217028"/>
              <a:ext cx="1516380" cy="395605"/>
            </a:xfrm>
            <a:custGeom>
              <a:avLst/>
              <a:gdLst/>
              <a:ahLst/>
              <a:cxnLst/>
              <a:rect l="l" t="t" r="r" b="b"/>
              <a:pathLst>
                <a:path w="1516379" h="395604">
                  <a:moveTo>
                    <a:pt x="249174" y="349199"/>
                  </a:moveTo>
                  <a:lnTo>
                    <a:pt x="215061" y="314515"/>
                  </a:lnTo>
                  <a:lnTo>
                    <a:pt x="208178" y="321513"/>
                  </a:lnTo>
                  <a:lnTo>
                    <a:pt x="200583" y="327698"/>
                  </a:lnTo>
                  <a:lnTo>
                    <a:pt x="163868" y="343293"/>
                  </a:lnTo>
                  <a:lnTo>
                    <a:pt x="143383" y="345135"/>
                  </a:lnTo>
                  <a:lnTo>
                    <a:pt x="131267" y="344525"/>
                  </a:lnTo>
                  <a:lnTo>
                    <a:pt x="87591" y="326428"/>
                  </a:lnTo>
                  <a:lnTo>
                    <a:pt x="56667" y="276593"/>
                  </a:lnTo>
                  <a:lnTo>
                    <a:pt x="53771" y="252082"/>
                  </a:lnTo>
                  <a:lnTo>
                    <a:pt x="56667" y="227571"/>
                  </a:lnTo>
                  <a:lnTo>
                    <a:pt x="79006" y="185610"/>
                  </a:lnTo>
                  <a:lnTo>
                    <a:pt x="119456" y="162382"/>
                  </a:lnTo>
                  <a:lnTo>
                    <a:pt x="143383" y="159588"/>
                  </a:lnTo>
                  <a:lnTo>
                    <a:pt x="153682" y="159994"/>
                  </a:lnTo>
                  <a:lnTo>
                    <a:pt x="192252" y="171704"/>
                  </a:lnTo>
                  <a:lnTo>
                    <a:pt x="214477" y="190207"/>
                  </a:lnTo>
                  <a:lnTo>
                    <a:pt x="249161" y="155536"/>
                  </a:lnTo>
                  <a:lnTo>
                    <a:pt x="215442" y="127736"/>
                  </a:lnTo>
                  <a:lnTo>
                    <a:pt x="173482" y="112141"/>
                  </a:lnTo>
                  <a:lnTo>
                    <a:pt x="143383" y="109283"/>
                  </a:lnTo>
                  <a:lnTo>
                    <a:pt x="124282" y="110286"/>
                  </a:lnTo>
                  <a:lnTo>
                    <a:pt x="70243" y="128041"/>
                  </a:lnTo>
                  <a:lnTo>
                    <a:pt x="29006" y="163918"/>
                  </a:lnTo>
                  <a:lnTo>
                    <a:pt x="4699" y="214642"/>
                  </a:lnTo>
                  <a:lnTo>
                    <a:pt x="0" y="251891"/>
                  </a:lnTo>
                  <a:lnTo>
                    <a:pt x="4699" y="289153"/>
                  </a:lnTo>
                  <a:lnTo>
                    <a:pt x="18796" y="324586"/>
                  </a:lnTo>
                  <a:lnTo>
                    <a:pt x="54889" y="366052"/>
                  </a:lnTo>
                  <a:lnTo>
                    <a:pt x="105524" y="390829"/>
                  </a:lnTo>
                  <a:lnTo>
                    <a:pt x="143383" y="395478"/>
                  </a:lnTo>
                  <a:lnTo>
                    <a:pt x="158623" y="394792"/>
                  </a:lnTo>
                  <a:lnTo>
                    <a:pt x="202653" y="383311"/>
                  </a:lnTo>
                  <a:lnTo>
                    <a:pt x="239026" y="359638"/>
                  </a:lnTo>
                  <a:lnTo>
                    <a:pt x="249174" y="349199"/>
                  </a:lnTo>
                  <a:close/>
                </a:path>
                <a:path w="1516379" h="395604">
                  <a:moveTo>
                    <a:pt x="327101" y="115036"/>
                  </a:moveTo>
                  <a:lnTo>
                    <a:pt x="275018" y="115036"/>
                  </a:lnTo>
                  <a:lnTo>
                    <a:pt x="275018" y="389648"/>
                  </a:lnTo>
                  <a:lnTo>
                    <a:pt x="327101" y="389648"/>
                  </a:lnTo>
                  <a:lnTo>
                    <a:pt x="327063" y="232968"/>
                  </a:lnTo>
                  <a:lnTo>
                    <a:pt x="327101" y="148323"/>
                  </a:lnTo>
                  <a:lnTo>
                    <a:pt x="327101" y="115036"/>
                  </a:lnTo>
                  <a:close/>
                </a:path>
                <a:path w="1516379" h="395604">
                  <a:moveTo>
                    <a:pt x="470522" y="140411"/>
                  </a:moveTo>
                  <a:lnTo>
                    <a:pt x="439267" y="116446"/>
                  </a:lnTo>
                  <a:lnTo>
                    <a:pt x="401688" y="109220"/>
                  </a:lnTo>
                  <a:lnTo>
                    <a:pt x="381723" y="110477"/>
                  </a:lnTo>
                  <a:lnTo>
                    <a:pt x="362889" y="116332"/>
                  </a:lnTo>
                  <a:lnTo>
                    <a:pt x="345960" y="126453"/>
                  </a:lnTo>
                  <a:lnTo>
                    <a:pt x="331711" y="140474"/>
                  </a:lnTo>
                  <a:lnTo>
                    <a:pt x="327101" y="148323"/>
                  </a:lnTo>
                  <a:lnTo>
                    <a:pt x="327101" y="232498"/>
                  </a:lnTo>
                  <a:lnTo>
                    <a:pt x="328231" y="215379"/>
                  </a:lnTo>
                  <a:lnTo>
                    <a:pt x="331711" y="200164"/>
                  </a:lnTo>
                  <a:lnTo>
                    <a:pt x="355866" y="168617"/>
                  </a:lnTo>
                  <a:lnTo>
                    <a:pt x="393039" y="158330"/>
                  </a:lnTo>
                  <a:lnTo>
                    <a:pt x="401320" y="158165"/>
                  </a:lnTo>
                  <a:lnTo>
                    <a:pt x="409562" y="159550"/>
                  </a:lnTo>
                  <a:lnTo>
                    <a:pt x="417322" y="162394"/>
                  </a:lnTo>
                  <a:lnTo>
                    <a:pt x="424599" y="165328"/>
                  </a:lnTo>
                  <a:lnTo>
                    <a:pt x="431126" y="169875"/>
                  </a:lnTo>
                  <a:lnTo>
                    <a:pt x="436410" y="175666"/>
                  </a:lnTo>
                  <a:lnTo>
                    <a:pt x="453351" y="158165"/>
                  </a:lnTo>
                  <a:lnTo>
                    <a:pt x="470522" y="140411"/>
                  </a:lnTo>
                  <a:close/>
                </a:path>
                <a:path w="1516379" h="395604">
                  <a:moveTo>
                    <a:pt x="734479" y="244005"/>
                  </a:moveTo>
                  <a:lnTo>
                    <a:pt x="725373" y="191084"/>
                  </a:lnTo>
                  <a:lnTo>
                    <a:pt x="706564" y="157213"/>
                  </a:lnTo>
                  <a:lnTo>
                    <a:pt x="698474" y="147459"/>
                  </a:lnTo>
                  <a:lnTo>
                    <a:pt x="686142" y="136169"/>
                  </a:lnTo>
                  <a:lnTo>
                    <a:pt x="683691" y="134480"/>
                  </a:lnTo>
                  <a:lnTo>
                    <a:pt x="683691" y="228346"/>
                  </a:lnTo>
                  <a:lnTo>
                    <a:pt x="516661" y="228346"/>
                  </a:lnTo>
                  <a:lnTo>
                    <a:pt x="531698" y="191427"/>
                  </a:lnTo>
                  <a:lnTo>
                    <a:pt x="568032" y="163626"/>
                  </a:lnTo>
                  <a:lnTo>
                    <a:pt x="603770" y="157213"/>
                  </a:lnTo>
                  <a:lnTo>
                    <a:pt x="615086" y="157632"/>
                  </a:lnTo>
                  <a:lnTo>
                    <a:pt x="655662" y="173863"/>
                  </a:lnTo>
                  <a:lnTo>
                    <a:pt x="679437" y="209245"/>
                  </a:lnTo>
                  <a:lnTo>
                    <a:pt x="683691" y="228346"/>
                  </a:lnTo>
                  <a:lnTo>
                    <a:pt x="683691" y="134480"/>
                  </a:lnTo>
                  <a:lnTo>
                    <a:pt x="639851" y="113233"/>
                  </a:lnTo>
                  <a:lnTo>
                    <a:pt x="604964" y="109283"/>
                  </a:lnTo>
                  <a:lnTo>
                    <a:pt x="567944" y="113715"/>
                  </a:lnTo>
                  <a:lnTo>
                    <a:pt x="504799" y="149669"/>
                  </a:lnTo>
                  <a:lnTo>
                    <a:pt x="467969" y="214922"/>
                  </a:lnTo>
                  <a:lnTo>
                    <a:pt x="463308" y="252412"/>
                  </a:lnTo>
                  <a:lnTo>
                    <a:pt x="468122" y="289890"/>
                  </a:lnTo>
                  <a:lnTo>
                    <a:pt x="482396" y="325513"/>
                  </a:lnTo>
                  <a:lnTo>
                    <a:pt x="518998" y="366560"/>
                  </a:lnTo>
                  <a:lnTo>
                    <a:pt x="570230" y="390944"/>
                  </a:lnTo>
                  <a:lnTo>
                    <a:pt x="608444" y="395427"/>
                  </a:lnTo>
                  <a:lnTo>
                    <a:pt x="654646" y="388645"/>
                  </a:lnTo>
                  <a:lnTo>
                    <a:pt x="695604" y="368503"/>
                  </a:lnTo>
                  <a:lnTo>
                    <a:pt x="717651" y="348005"/>
                  </a:lnTo>
                  <a:lnTo>
                    <a:pt x="715937" y="346265"/>
                  </a:lnTo>
                  <a:lnTo>
                    <a:pt x="684123" y="313893"/>
                  </a:lnTo>
                  <a:lnTo>
                    <a:pt x="650875" y="338175"/>
                  </a:lnTo>
                  <a:lnTo>
                    <a:pt x="608380" y="346265"/>
                  </a:lnTo>
                  <a:lnTo>
                    <a:pt x="595604" y="345694"/>
                  </a:lnTo>
                  <a:lnTo>
                    <a:pt x="549211" y="327926"/>
                  </a:lnTo>
                  <a:lnTo>
                    <a:pt x="521081" y="288836"/>
                  </a:lnTo>
                  <a:lnTo>
                    <a:pt x="516648" y="271754"/>
                  </a:lnTo>
                  <a:lnTo>
                    <a:pt x="731570" y="271754"/>
                  </a:lnTo>
                  <a:lnTo>
                    <a:pt x="732624" y="266700"/>
                  </a:lnTo>
                  <a:lnTo>
                    <a:pt x="734479" y="245071"/>
                  </a:lnTo>
                  <a:lnTo>
                    <a:pt x="734479" y="244005"/>
                  </a:lnTo>
                  <a:close/>
                </a:path>
                <a:path w="1516379" h="395604">
                  <a:moveTo>
                    <a:pt x="1031201" y="115036"/>
                  </a:moveTo>
                  <a:lnTo>
                    <a:pt x="982027" y="115036"/>
                  </a:lnTo>
                  <a:lnTo>
                    <a:pt x="982027" y="252666"/>
                  </a:lnTo>
                  <a:lnTo>
                    <a:pt x="981024" y="270929"/>
                  </a:lnTo>
                  <a:lnTo>
                    <a:pt x="958329" y="319963"/>
                  </a:lnTo>
                  <a:lnTo>
                    <a:pt x="913422" y="345033"/>
                  </a:lnTo>
                  <a:lnTo>
                    <a:pt x="895921" y="346278"/>
                  </a:lnTo>
                  <a:lnTo>
                    <a:pt x="849566" y="334124"/>
                  </a:lnTo>
                  <a:lnTo>
                    <a:pt x="818070" y="300888"/>
                  </a:lnTo>
                  <a:lnTo>
                    <a:pt x="806792" y="252044"/>
                  </a:lnTo>
                  <a:lnTo>
                    <a:pt x="807326" y="239509"/>
                  </a:lnTo>
                  <a:lnTo>
                    <a:pt x="824115" y="193916"/>
                  </a:lnTo>
                  <a:lnTo>
                    <a:pt x="871613" y="161442"/>
                  </a:lnTo>
                  <a:lnTo>
                    <a:pt x="895108" y="158356"/>
                  </a:lnTo>
                  <a:lnTo>
                    <a:pt x="918629" y="161290"/>
                  </a:lnTo>
                  <a:lnTo>
                    <a:pt x="958519" y="184543"/>
                  </a:lnTo>
                  <a:lnTo>
                    <a:pt x="979614" y="227266"/>
                  </a:lnTo>
                  <a:lnTo>
                    <a:pt x="982027" y="252666"/>
                  </a:lnTo>
                  <a:lnTo>
                    <a:pt x="982027" y="115036"/>
                  </a:lnTo>
                  <a:lnTo>
                    <a:pt x="978585" y="115036"/>
                  </a:lnTo>
                  <a:lnTo>
                    <a:pt x="978585" y="153530"/>
                  </a:lnTo>
                  <a:lnTo>
                    <a:pt x="965720" y="138150"/>
                  </a:lnTo>
                  <a:lnTo>
                    <a:pt x="929754" y="116459"/>
                  </a:lnTo>
                  <a:lnTo>
                    <a:pt x="887234" y="109283"/>
                  </a:lnTo>
                  <a:lnTo>
                    <a:pt x="869213" y="110312"/>
                  </a:lnTo>
                  <a:lnTo>
                    <a:pt x="818730" y="128371"/>
                  </a:lnTo>
                  <a:lnTo>
                    <a:pt x="780148" y="164706"/>
                  </a:lnTo>
                  <a:lnTo>
                    <a:pt x="757516" y="215455"/>
                  </a:lnTo>
                  <a:lnTo>
                    <a:pt x="753110" y="252666"/>
                  </a:lnTo>
                  <a:lnTo>
                    <a:pt x="757516" y="289890"/>
                  </a:lnTo>
                  <a:lnTo>
                    <a:pt x="780173" y="340626"/>
                  </a:lnTo>
                  <a:lnTo>
                    <a:pt x="819023" y="376669"/>
                  </a:lnTo>
                  <a:lnTo>
                    <a:pt x="869315" y="394373"/>
                  </a:lnTo>
                  <a:lnTo>
                    <a:pt x="887234" y="395427"/>
                  </a:lnTo>
                  <a:lnTo>
                    <a:pt x="930186" y="388315"/>
                  </a:lnTo>
                  <a:lnTo>
                    <a:pt x="965631" y="366991"/>
                  </a:lnTo>
                  <a:lnTo>
                    <a:pt x="988199" y="336537"/>
                  </a:lnTo>
                  <a:lnTo>
                    <a:pt x="982903" y="346329"/>
                  </a:lnTo>
                  <a:lnTo>
                    <a:pt x="978585" y="352234"/>
                  </a:lnTo>
                  <a:lnTo>
                    <a:pt x="978585" y="389648"/>
                  </a:lnTo>
                  <a:lnTo>
                    <a:pt x="1031201" y="389648"/>
                  </a:lnTo>
                  <a:lnTo>
                    <a:pt x="1031201" y="115036"/>
                  </a:lnTo>
                  <a:close/>
                </a:path>
                <a:path w="1516379" h="395604">
                  <a:moveTo>
                    <a:pt x="1242047" y="115570"/>
                  </a:moveTo>
                  <a:lnTo>
                    <a:pt x="1174483" y="115570"/>
                  </a:lnTo>
                  <a:lnTo>
                    <a:pt x="1174483" y="0"/>
                  </a:lnTo>
                  <a:lnTo>
                    <a:pt x="1122400" y="0"/>
                  </a:lnTo>
                  <a:lnTo>
                    <a:pt x="1122400" y="115570"/>
                  </a:lnTo>
                  <a:lnTo>
                    <a:pt x="1054760" y="115570"/>
                  </a:lnTo>
                  <a:lnTo>
                    <a:pt x="1054760" y="162560"/>
                  </a:lnTo>
                  <a:lnTo>
                    <a:pt x="1122400" y="162560"/>
                  </a:lnTo>
                  <a:lnTo>
                    <a:pt x="1122400" y="389890"/>
                  </a:lnTo>
                  <a:lnTo>
                    <a:pt x="1174483" y="389890"/>
                  </a:lnTo>
                  <a:lnTo>
                    <a:pt x="1174483" y="162560"/>
                  </a:lnTo>
                  <a:lnTo>
                    <a:pt x="1242047" y="162560"/>
                  </a:lnTo>
                  <a:lnTo>
                    <a:pt x="1242047" y="115570"/>
                  </a:lnTo>
                  <a:close/>
                </a:path>
                <a:path w="1516379" h="395604">
                  <a:moveTo>
                    <a:pt x="1515935" y="244005"/>
                  </a:moveTo>
                  <a:lnTo>
                    <a:pt x="1506816" y="191084"/>
                  </a:lnTo>
                  <a:lnTo>
                    <a:pt x="1488020" y="157213"/>
                  </a:lnTo>
                  <a:lnTo>
                    <a:pt x="1465148" y="134493"/>
                  </a:lnTo>
                  <a:lnTo>
                    <a:pt x="1465148" y="228346"/>
                  </a:lnTo>
                  <a:lnTo>
                    <a:pt x="1298117" y="228346"/>
                  </a:lnTo>
                  <a:lnTo>
                    <a:pt x="1313154" y="191427"/>
                  </a:lnTo>
                  <a:lnTo>
                    <a:pt x="1349476" y="163626"/>
                  </a:lnTo>
                  <a:lnTo>
                    <a:pt x="1385227" y="157213"/>
                  </a:lnTo>
                  <a:lnTo>
                    <a:pt x="1396542" y="157632"/>
                  </a:lnTo>
                  <a:lnTo>
                    <a:pt x="1437119" y="173863"/>
                  </a:lnTo>
                  <a:lnTo>
                    <a:pt x="1460893" y="209245"/>
                  </a:lnTo>
                  <a:lnTo>
                    <a:pt x="1465148" y="228346"/>
                  </a:lnTo>
                  <a:lnTo>
                    <a:pt x="1465148" y="134493"/>
                  </a:lnTo>
                  <a:lnTo>
                    <a:pt x="1421307" y="113233"/>
                  </a:lnTo>
                  <a:lnTo>
                    <a:pt x="1386408" y="109283"/>
                  </a:lnTo>
                  <a:lnTo>
                    <a:pt x="1349400" y="113715"/>
                  </a:lnTo>
                  <a:lnTo>
                    <a:pt x="1286256" y="149669"/>
                  </a:lnTo>
                  <a:lnTo>
                    <a:pt x="1249426" y="214922"/>
                  </a:lnTo>
                  <a:lnTo>
                    <a:pt x="1244765" y="252412"/>
                  </a:lnTo>
                  <a:lnTo>
                    <a:pt x="1249578" y="289890"/>
                  </a:lnTo>
                  <a:lnTo>
                    <a:pt x="1263853" y="325513"/>
                  </a:lnTo>
                  <a:lnTo>
                    <a:pt x="1300454" y="366560"/>
                  </a:lnTo>
                  <a:lnTo>
                    <a:pt x="1351673" y="390944"/>
                  </a:lnTo>
                  <a:lnTo>
                    <a:pt x="1389900" y="395427"/>
                  </a:lnTo>
                  <a:lnTo>
                    <a:pt x="1436103" y="388645"/>
                  </a:lnTo>
                  <a:lnTo>
                    <a:pt x="1477048" y="368503"/>
                  </a:lnTo>
                  <a:lnTo>
                    <a:pt x="1499095" y="348005"/>
                  </a:lnTo>
                  <a:lnTo>
                    <a:pt x="1497393" y="346265"/>
                  </a:lnTo>
                  <a:lnTo>
                    <a:pt x="1465567" y="313893"/>
                  </a:lnTo>
                  <a:lnTo>
                    <a:pt x="1458379" y="321411"/>
                  </a:lnTo>
                  <a:lnTo>
                    <a:pt x="1450390" y="328015"/>
                  </a:lnTo>
                  <a:lnTo>
                    <a:pt x="1411490" y="344347"/>
                  </a:lnTo>
                  <a:lnTo>
                    <a:pt x="1389837" y="346265"/>
                  </a:lnTo>
                  <a:lnTo>
                    <a:pt x="1377061" y="345694"/>
                  </a:lnTo>
                  <a:lnTo>
                    <a:pt x="1330667" y="327926"/>
                  </a:lnTo>
                  <a:lnTo>
                    <a:pt x="1302537" y="288836"/>
                  </a:lnTo>
                  <a:lnTo>
                    <a:pt x="1298105" y="271754"/>
                  </a:lnTo>
                  <a:lnTo>
                    <a:pt x="1513027" y="271754"/>
                  </a:lnTo>
                  <a:lnTo>
                    <a:pt x="1514081" y="266700"/>
                  </a:lnTo>
                  <a:lnTo>
                    <a:pt x="1515935" y="245071"/>
                  </a:lnTo>
                  <a:lnTo>
                    <a:pt x="1515935" y="244005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89943" y="4237837"/>
              <a:ext cx="414020" cy="446405"/>
            </a:xfrm>
            <a:custGeom>
              <a:avLst/>
              <a:gdLst/>
              <a:ahLst/>
              <a:cxnLst/>
              <a:rect l="l" t="t" r="r" b="b"/>
              <a:pathLst>
                <a:path w="414020" h="446404">
                  <a:moveTo>
                    <a:pt x="413683" y="0"/>
                  </a:moveTo>
                  <a:lnTo>
                    <a:pt x="342407" y="8354"/>
                  </a:lnTo>
                  <a:lnTo>
                    <a:pt x="279583" y="20903"/>
                  </a:lnTo>
                  <a:lnTo>
                    <a:pt x="224684" y="36884"/>
                  </a:lnTo>
                  <a:lnTo>
                    <a:pt x="177183" y="55539"/>
                  </a:lnTo>
                  <a:lnTo>
                    <a:pt x="136553" y="76105"/>
                  </a:lnTo>
                  <a:lnTo>
                    <a:pt x="102267" y="97823"/>
                  </a:lnTo>
                  <a:lnTo>
                    <a:pt x="52440" y="139672"/>
                  </a:lnTo>
                  <a:lnTo>
                    <a:pt x="15811" y="184617"/>
                  </a:lnTo>
                  <a:lnTo>
                    <a:pt x="785" y="209522"/>
                  </a:lnTo>
                  <a:lnTo>
                    <a:pt x="25623" y="254085"/>
                  </a:lnTo>
                  <a:lnTo>
                    <a:pt x="47192" y="300215"/>
                  </a:lnTo>
                  <a:lnTo>
                    <a:pt x="65421" y="347730"/>
                  </a:lnTo>
                  <a:lnTo>
                    <a:pt x="80240" y="396450"/>
                  </a:lnTo>
                  <a:lnTo>
                    <a:pt x="91578" y="446195"/>
                  </a:lnTo>
                  <a:lnTo>
                    <a:pt x="103712" y="394049"/>
                  </a:lnTo>
                  <a:lnTo>
                    <a:pt x="119525" y="342972"/>
                  </a:lnTo>
                  <a:lnTo>
                    <a:pt x="138950" y="293157"/>
                  </a:lnTo>
                  <a:lnTo>
                    <a:pt x="161921" y="244798"/>
                  </a:lnTo>
                  <a:lnTo>
                    <a:pt x="187987" y="200718"/>
                  </a:lnTo>
                  <a:lnTo>
                    <a:pt x="217710" y="159325"/>
                  </a:lnTo>
                  <a:lnTo>
                    <a:pt x="250876" y="120830"/>
                  </a:lnTo>
                  <a:lnTo>
                    <a:pt x="287271" y="85441"/>
                  </a:lnTo>
                  <a:lnTo>
                    <a:pt x="326680" y="53367"/>
                  </a:lnTo>
                  <a:lnTo>
                    <a:pt x="368889" y="24817"/>
                  </a:lnTo>
                  <a:lnTo>
                    <a:pt x="413683" y="0"/>
                  </a:lnTo>
                  <a:close/>
                </a:path>
                <a:path w="414020" h="446404">
                  <a:moveTo>
                    <a:pt x="0" y="208265"/>
                  </a:moveTo>
                  <a:lnTo>
                    <a:pt x="261" y="208705"/>
                  </a:lnTo>
                  <a:lnTo>
                    <a:pt x="542" y="209114"/>
                  </a:lnTo>
                  <a:lnTo>
                    <a:pt x="785" y="209522"/>
                  </a:lnTo>
                  <a:lnTo>
                    <a:pt x="534" y="209082"/>
                  </a:lnTo>
                  <a:lnTo>
                    <a:pt x="0" y="208265"/>
                  </a:lnTo>
                  <a:close/>
                </a:path>
              </a:pathLst>
            </a:custGeom>
            <a:solidFill>
              <a:srgbClr val="75B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59466" y="4237834"/>
              <a:ext cx="304800" cy="210185"/>
            </a:xfrm>
            <a:custGeom>
              <a:avLst/>
              <a:gdLst/>
              <a:ahLst/>
              <a:cxnLst/>
              <a:rect l="l" t="t" r="r" b="b"/>
              <a:pathLst>
                <a:path w="304800" h="210185">
                  <a:moveTo>
                    <a:pt x="0" y="0"/>
                  </a:moveTo>
                  <a:lnTo>
                    <a:pt x="42146" y="23322"/>
                  </a:lnTo>
                  <a:lnTo>
                    <a:pt x="82122" y="49977"/>
                  </a:lnTo>
                  <a:lnTo>
                    <a:pt x="119735" y="79809"/>
                  </a:lnTo>
                  <a:lnTo>
                    <a:pt x="154793" y="112666"/>
                  </a:lnTo>
                  <a:lnTo>
                    <a:pt x="187104" y="148393"/>
                  </a:lnTo>
                  <a:lnTo>
                    <a:pt x="221092" y="193847"/>
                  </a:lnTo>
                  <a:lnTo>
                    <a:pt x="231301" y="209595"/>
                  </a:lnTo>
                  <a:lnTo>
                    <a:pt x="246328" y="184692"/>
                  </a:lnTo>
                  <a:lnTo>
                    <a:pt x="263587" y="161361"/>
                  </a:lnTo>
                  <a:lnTo>
                    <a:pt x="282957" y="139750"/>
                  </a:lnTo>
                  <a:lnTo>
                    <a:pt x="304325" y="120017"/>
                  </a:lnTo>
                  <a:lnTo>
                    <a:pt x="301770" y="117608"/>
                  </a:lnTo>
                  <a:lnTo>
                    <a:pt x="256637" y="81970"/>
                  </a:lnTo>
                  <a:lnTo>
                    <a:pt x="220906" y="60334"/>
                  </a:lnTo>
                  <a:lnTo>
                    <a:pt x="179906" y="40869"/>
                  </a:lnTo>
                  <a:lnTo>
                    <a:pt x="133271" y="24224"/>
                  </a:lnTo>
                  <a:lnTo>
                    <a:pt x="80632" y="11051"/>
                  </a:lnTo>
                  <a:lnTo>
                    <a:pt x="21622" y="1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6397" y="4697574"/>
            <a:ext cx="273445" cy="7022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5430025" y="4696440"/>
            <a:ext cx="273050" cy="73025"/>
          </a:xfrm>
          <a:custGeom>
            <a:avLst/>
            <a:gdLst/>
            <a:ahLst/>
            <a:cxnLst/>
            <a:rect l="l" t="t" r="r" b="b"/>
            <a:pathLst>
              <a:path w="273050" h="73025">
                <a:moveTo>
                  <a:pt x="64935" y="1168"/>
                </a:moveTo>
                <a:lnTo>
                  <a:pt x="52616" y="1168"/>
                </a:lnTo>
                <a:lnTo>
                  <a:pt x="32461" y="52387"/>
                </a:lnTo>
                <a:lnTo>
                  <a:pt x="12509" y="1168"/>
                </a:lnTo>
                <a:lnTo>
                  <a:pt x="0" y="1168"/>
                </a:lnTo>
                <a:lnTo>
                  <a:pt x="28359" y="71361"/>
                </a:lnTo>
                <a:lnTo>
                  <a:pt x="36372" y="71361"/>
                </a:lnTo>
                <a:lnTo>
                  <a:pt x="64935" y="1168"/>
                </a:lnTo>
                <a:close/>
              </a:path>
              <a:path w="273050" h="73025">
                <a:moveTo>
                  <a:pt x="94907" y="1168"/>
                </a:moveTo>
                <a:lnTo>
                  <a:pt x="83375" y="1168"/>
                </a:lnTo>
                <a:lnTo>
                  <a:pt x="83375" y="71374"/>
                </a:lnTo>
                <a:lnTo>
                  <a:pt x="94907" y="71374"/>
                </a:lnTo>
                <a:lnTo>
                  <a:pt x="94907" y="1168"/>
                </a:lnTo>
                <a:close/>
              </a:path>
              <a:path w="273050" h="73025">
                <a:moveTo>
                  <a:pt x="163982" y="57607"/>
                </a:moveTo>
                <a:lnTo>
                  <a:pt x="163741" y="51854"/>
                </a:lnTo>
                <a:lnTo>
                  <a:pt x="163842" y="48628"/>
                </a:lnTo>
                <a:lnTo>
                  <a:pt x="163233" y="45427"/>
                </a:lnTo>
                <a:lnTo>
                  <a:pt x="139103" y="28282"/>
                </a:lnTo>
                <a:lnTo>
                  <a:pt x="135178" y="26543"/>
                </a:lnTo>
                <a:lnTo>
                  <a:pt x="133565" y="25412"/>
                </a:lnTo>
                <a:lnTo>
                  <a:pt x="130962" y="22580"/>
                </a:lnTo>
                <a:lnTo>
                  <a:pt x="130314" y="20701"/>
                </a:lnTo>
                <a:lnTo>
                  <a:pt x="130403" y="18796"/>
                </a:lnTo>
                <a:lnTo>
                  <a:pt x="130314" y="16459"/>
                </a:lnTo>
                <a:lnTo>
                  <a:pt x="131419" y="14211"/>
                </a:lnTo>
                <a:lnTo>
                  <a:pt x="135813" y="11353"/>
                </a:lnTo>
                <a:lnTo>
                  <a:pt x="138671" y="10617"/>
                </a:lnTo>
                <a:lnTo>
                  <a:pt x="141554" y="10795"/>
                </a:lnTo>
                <a:lnTo>
                  <a:pt x="144132" y="10756"/>
                </a:lnTo>
                <a:lnTo>
                  <a:pt x="146697" y="11328"/>
                </a:lnTo>
                <a:lnTo>
                  <a:pt x="151409" y="13741"/>
                </a:lnTo>
                <a:lnTo>
                  <a:pt x="153530" y="15468"/>
                </a:lnTo>
                <a:lnTo>
                  <a:pt x="155270" y="17538"/>
                </a:lnTo>
                <a:lnTo>
                  <a:pt x="163106" y="9702"/>
                </a:lnTo>
                <a:lnTo>
                  <a:pt x="160705" y="6756"/>
                </a:lnTo>
                <a:lnTo>
                  <a:pt x="157657" y="4394"/>
                </a:lnTo>
                <a:lnTo>
                  <a:pt x="150380" y="914"/>
                </a:lnTo>
                <a:lnTo>
                  <a:pt x="146138" y="0"/>
                </a:lnTo>
                <a:lnTo>
                  <a:pt x="137858" y="12"/>
                </a:lnTo>
                <a:lnTo>
                  <a:pt x="118783" y="15875"/>
                </a:lnTo>
                <a:lnTo>
                  <a:pt x="118897" y="19634"/>
                </a:lnTo>
                <a:lnTo>
                  <a:pt x="118795" y="22720"/>
                </a:lnTo>
                <a:lnTo>
                  <a:pt x="141363" y="41287"/>
                </a:lnTo>
                <a:lnTo>
                  <a:pt x="143548" y="42164"/>
                </a:lnTo>
                <a:lnTo>
                  <a:pt x="147497" y="44030"/>
                </a:lnTo>
                <a:lnTo>
                  <a:pt x="149123" y="45275"/>
                </a:lnTo>
                <a:lnTo>
                  <a:pt x="151676" y="48475"/>
                </a:lnTo>
                <a:lnTo>
                  <a:pt x="152311" y="50495"/>
                </a:lnTo>
                <a:lnTo>
                  <a:pt x="152222" y="52552"/>
                </a:lnTo>
                <a:lnTo>
                  <a:pt x="152311" y="55219"/>
                </a:lnTo>
                <a:lnTo>
                  <a:pt x="151003" y="57721"/>
                </a:lnTo>
                <a:lnTo>
                  <a:pt x="145999" y="60909"/>
                </a:lnTo>
                <a:lnTo>
                  <a:pt x="142760" y="61734"/>
                </a:lnTo>
                <a:lnTo>
                  <a:pt x="139496" y="61569"/>
                </a:lnTo>
                <a:lnTo>
                  <a:pt x="135940" y="61722"/>
                </a:lnTo>
                <a:lnTo>
                  <a:pt x="122313" y="52666"/>
                </a:lnTo>
                <a:lnTo>
                  <a:pt x="114477" y="60502"/>
                </a:lnTo>
                <a:lnTo>
                  <a:pt x="134162" y="72478"/>
                </a:lnTo>
                <a:lnTo>
                  <a:pt x="139052" y="72301"/>
                </a:lnTo>
                <a:lnTo>
                  <a:pt x="145529" y="72656"/>
                </a:lnTo>
                <a:lnTo>
                  <a:pt x="151904" y="70700"/>
                </a:lnTo>
                <a:lnTo>
                  <a:pt x="157060" y="66802"/>
                </a:lnTo>
                <a:lnTo>
                  <a:pt x="161505" y="63131"/>
                </a:lnTo>
                <a:lnTo>
                  <a:pt x="163982" y="57607"/>
                </a:lnTo>
                <a:close/>
              </a:path>
              <a:path w="273050" h="73025">
                <a:moveTo>
                  <a:pt x="196811" y="1168"/>
                </a:moveTo>
                <a:lnTo>
                  <a:pt x="185280" y="1168"/>
                </a:lnTo>
                <a:lnTo>
                  <a:pt x="185280" y="71374"/>
                </a:lnTo>
                <a:lnTo>
                  <a:pt x="196811" y="71374"/>
                </a:lnTo>
                <a:lnTo>
                  <a:pt x="196811" y="1168"/>
                </a:lnTo>
                <a:close/>
              </a:path>
              <a:path w="273050" h="73025">
                <a:moveTo>
                  <a:pt x="272516" y="1143"/>
                </a:moveTo>
                <a:lnTo>
                  <a:pt x="215226" y="1143"/>
                </a:lnTo>
                <a:lnTo>
                  <a:pt x="215226" y="11658"/>
                </a:lnTo>
                <a:lnTo>
                  <a:pt x="238074" y="11658"/>
                </a:lnTo>
                <a:lnTo>
                  <a:pt x="238074" y="71335"/>
                </a:lnTo>
                <a:lnTo>
                  <a:pt x="249631" y="71335"/>
                </a:lnTo>
                <a:lnTo>
                  <a:pt x="249631" y="11658"/>
                </a:lnTo>
                <a:lnTo>
                  <a:pt x="272516" y="11658"/>
                </a:lnTo>
                <a:lnTo>
                  <a:pt x="272516" y="1143"/>
                </a:lnTo>
                <a:close/>
              </a:path>
            </a:pathLst>
          </a:custGeom>
          <a:solidFill>
            <a:srgbClr val="152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3842815" y="3399323"/>
            <a:ext cx="12287250" cy="725170"/>
            <a:chOff x="3842815" y="3399323"/>
            <a:chExt cx="12287250" cy="725170"/>
          </a:xfrm>
        </p:grpSpPr>
        <p:sp>
          <p:nvSpPr>
            <p:cNvPr id="28" name="object 28"/>
            <p:cNvSpPr/>
            <p:nvPr/>
          </p:nvSpPr>
          <p:spPr>
            <a:xfrm>
              <a:off x="4650732" y="3714924"/>
              <a:ext cx="11463655" cy="0"/>
            </a:xfrm>
            <a:custGeom>
              <a:avLst/>
              <a:gdLst/>
              <a:ahLst/>
              <a:cxnLst/>
              <a:rect l="l" t="t" r="r" b="b"/>
              <a:pathLst>
                <a:path w="11463655">
                  <a:moveTo>
                    <a:pt x="0" y="0"/>
                  </a:moveTo>
                  <a:lnTo>
                    <a:pt x="11463326" y="0"/>
                  </a:lnTo>
                </a:path>
              </a:pathLst>
            </a:custGeom>
            <a:ln w="31412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94853" y="3415198"/>
              <a:ext cx="0" cy="693420"/>
            </a:xfrm>
            <a:custGeom>
              <a:avLst/>
              <a:gdLst/>
              <a:ahLst/>
              <a:cxnLst/>
              <a:rect l="l" t="t" r="r" b="b"/>
              <a:pathLst>
                <a:path h="693420">
                  <a:moveTo>
                    <a:pt x="0" y="69290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50734" y="3699221"/>
              <a:ext cx="0" cy="408940"/>
            </a:xfrm>
            <a:custGeom>
              <a:avLst/>
              <a:gdLst/>
              <a:ahLst/>
              <a:cxnLst/>
              <a:rect l="l" t="t" r="r" b="b"/>
              <a:pathLst>
                <a:path h="408939">
                  <a:moveTo>
                    <a:pt x="0" y="408877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098356" y="3699221"/>
              <a:ext cx="0" cy="408940"/>
            </a:xfrm>
            <a:custGeom>
              <a:avLst/>
              <a:gdLst/>
              <a:ahLst/>
              <a:cxnLst/>
              <a:rect l="l" t="t" r="r" b="b"/>
              <a:pathLst>
                <a:path h="408939">
                  <a:moveTo>
                    <a:pt x="0" y="408877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842815" y="3846322"/>
              <a:ext cx="1628775" cy="262255"/>
            </a:xfrm>
            <a:custGeom>
              <a:avLst/>
              <a:gdLst/>
              <a:ahLst/>
              <a:cxnLst/>
              <a:rect l="l" t="t" r="r" b="b"/>
              <a:pathLst>
                <a:path w="1628775" h="262254">
                  <a:moveTo>
                    <a:pt x="1497336" y="0"/>
                  </a:moveTo>
                  <a:lnTo>
                    <a:pt x="130886" y="0"/>
                  </a:lnTo>
                  <a:lnTo>
                    <a:pt x="79937" y="10286"/>
                  </a:lnTo>
                  <a:lnTo>
                    <a:pt x="38333" y="38337"/>
                  </a:lnTo>
                  <a:lnTo>
                    <a:pt x="10285" y="79941"/>
                  </a:lnTo>
                  <a:lnTo>
                    <a:pt x="0" y="130886"/>
                  </a:lnTo>
                  <a:lnTo>
                    <a:pt x="10285" y="181834"/>
                  </a:lnTo>
                  <a:lnTo>
                    <a:pt x="38333" y="223438"/>
                  </a:lnTo>
                  <a:lnTo>
                    <a:pt x="79937" y="251487"/>
                  </a:lnTo>
                  <a:lnTo>
                    <a:pt x="130886" y="261772"/>
                  </a:lnTo>
                  <a:lnTo>
                    <a:pt x="1497336" y="261772"/>
                  </a:lnTo>
                  <a:lnTo>
                    <a:pt x="1548285" y="251487"/>
                  </a:lnTo>
                  <a:lnTo>
                    <a:pt x="1589888" y="223438"/>
                  </a:lnTo>
                  <a:lnTo>
                    <a:pt x="1617937" y="181834"/>
                  </a:lnTo>
                  <a:lnTo>
                    <a:pt x="1628222" y="130886"/>
                  </a:lnTo>
                  <a:lnTo>
                    <a:pt x="1617937" y="79941"/>
                  </a:lnTo>
                  <a:lnTo>
                    <a:pt x="1589888" y="38337"/>
                  </a:lnTo>
                  <a:lnTo>
                    <a:pt x="1548285" y="10286"/>
                  </a:lnTo>
                  <a:lnTo>
                    <a:pt x="1497336" y="0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884517" y="4934693"/>
            <a:ext cx="2987040" cy="446468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New</a:t>
            </a:r>
            <a:r>
              <a:rPr sz="1450" spc="20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UI/UX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6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Enhanced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security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with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spc="-25" dirty="0">
                <a:latin typeface="Outfit"/>
                <a:cs typeface="Outfit"/>
              </a:rPr>
              <a:t>2FA</a:t>
            </a:r>
            <a:endParaRPr sz="1450">
              <a:latin typeface="Outfit"/>
              <a:cs typeface="Outfit"/>
            </a:endParaRPr>
          </a:p>
          <a:p>
            <a:pPr marL="284480" marR="250825" indent="-272415">
              <a:lnSpc>
                <a:spcPts val="1650"/>
              </a:lnSpc>
              <a:spcBef>
                <a:spcPts val="111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5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Enhanced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accounts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with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spc="-50" dirty="0">
                <a:latin typeface="Outfit"/>
                <a:cs typeface="Outfit"/>
              </a:rPr>
              <a:t>a </a:t>
            </a:r>
            <a:r>
              <a:rPr sz="1450" dirty="0">
                <a:latin typeface="Outfit"/>
                <a:cs typeface="Outfit"/>
              </a:rPr>
              <a:t>wide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selection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of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roles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and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spc="-25" dirty="0">
                <a:latin typeface="Outfit"/>
                <a:cs typeface="Outfit"/>
              </a:rPr>
              <a:t>an </a:t>
            </a:r>
            <a:r>
              <a:rPr sz="1450" dirty="0">
                <a:latin typeface="Outfit"/>
                <a:cs typeface="Outfit"/>
              </a:rPr>
              <a:t>extended</a:t>
            </a:r>
            <a:r>
              <a:rPr sz="1450" spc="8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permissions</a:t>
            </a:r>
            <a:r>
              <a:rPr sz="1450" spc="90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list</a:t>
            </a:r>
            <a:endParaRPr sz="1450">
              <a:latin typeface="Outfit"/>
              <a:cs typeface="Outfit"/>
            </a:endParaRPr>
          </a:p>
          <a:p>
            <a:pPr marL="284480" marR="471805" indent="-272415">
              <a:lnSpc>
                <a:spcPts val="1650"/>
              </a:lnSpc>
              <a:spcBef>
                <a:spcPts val="106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7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Advanced</a:t>
            </a:r>
            <a:r>
              <a:rPr sz="1450" spc="5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management</a:t>
            </a:r>
            <a:r>
              <a:rPr sz="1450" spc="60" dirty="0">
                <a:latin typeface="Outfit"/>
                <a:cs typeface="Outfit"/>
              </a:rPr>
              <a:t> </a:t>
            </a:r>
            <a:r>
              <a:rPr sz="1450" spc="-25" dirty="0">
                <a:latin typeface="Outfit"/>
                <a:cs typeface="Outfit"/>
              </a:rPr>
              <a:t>of </a:t>
            </a:r>
            <a:r>
              <a:rPr sz="1450" dirty="0">
                <a:latin typeface="Outfit"/>
                <a:cs typeface="Outfit"/>
              </a:rPr>
              <a:t>partners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and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content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GDPR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compliancy</a:t>
            </a:r>
            <a:endParaRPr sz="1450">
              <a:latin typeface="Outfit"/>
              <a:cs typeface="Outfit"/>
            </a:endParaRPr>
          </a:p>
          <a:p>
            <a:pPr marL="284480" marR="5080" indent="-272415">
              <a:lnSpc>
                <a:spcPts val="1650"/>
              </a:lnSpc>
              <a:spcBef>
                <a:spcPts val="111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Shop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-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improved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shop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and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wider </a:t>
            </a:r>
            <a:r>
              <a:rPr sz="1450" dirty="0">
                <a:latin typeface="Outfit"/>
                <a:cs typeface="Outfit"/>
              </a:rPr>
              <a:t>choice</a:t>
            </a:r>
            <a:r>
              <a:rPr sz="1450" spc="4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of</a:t>
            </a:r>
            <a:r>
              <a:rPr sz="1450" spc="40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PSPs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9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Advanced</a:t>
            </a:r>
            <a:r>
              <a:rPr sz="1450" spc="2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reporting</a:t>
            </a:r>
            <a:endParaRPr sz="1450">
              <a:latin typeface="Outfit"/>
              <a:cs typeface="Outfit"/>
            </a:endParaRPr>
          </a:p>
          <a:p>
            <a:pPr marL="284480" marR="396875" indent="-272415">
              <a:lnSpc>
                <a:spcPts val="1650"/>
              </a:lnSpc>
              <a:spcBef>
                <a:spcPts val="111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latin typeface="Outfit"/>
                <a:cs typeface="Outfit"/>
              </a:rPr>
              <a:t>Engagement</a:t>
            </a:r>
            <a:r>
              <a:rPr sz="1450" b="1" spc="60" dirty="0">
                <a:latin typeface="Outfit"/>
                <a:cs typeface="Outfit"/>
              </a:rPr>
              <a:t> </a:t>
            </a:r>
            <a:r>
              <a:rPr sz="1450" b="1" dirty="0">
                <a:latin typeface="Outfit"/>
                <a:cs typeface="Outfit"/>
              </a:rPr>
              <a:t>tools</a:t>
            </a:r>
            <a:r>
              <a:rPr sz="1450" dirty="0">
                <a:latin typeface="Outfit"/>
                <a:cs typeface="Outfit"/>
              </a:rPr>
              <a:t>:</a:t>
            </a:r>
            <a:r>
              <a:rPr sz="1450" spc="6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Sharing </a:t>
            </a:r>
            <a:r>
              <a:rPr sz="1450" dirty="0">
                <a:latin typeface="Outfit"/>
                <a:cs typeface="Outfit"/>
              </a:rPr>
              <a:t>&amp; Streaming,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Agenda, </a:t>
            </a:r>
            <a:r>
              <a:rPr sz="1450" dirty="0">
                <a:latin typeface="Outfit"/>
                <a:cs typeface="Outfit"/>
              </a:rPr>
              <a:t>Sponsorship,</a:t>
            </a:r>
            <a:r>
              <a:rPr sz="1450" spc="9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Notifications, Directory,</a:t>
            </a:r>
            <a:r>
              <a:rPr sz="1450" spc="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Matchmaking, Networking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25601" y="5053433"/>
            <a:ext cx="3075305" cy="37172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84480" marR="140970" indent="-272415">
              <a:lnSpc>
                <a:spcPts val="1650"/>
              </a:lnSpc>
              <a:spcBef>
                <a:spcPts val="26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14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Merge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of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Visit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Partner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with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Visit Connect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ts val="1695"/>
              </a:lnSpc>
              <a:spcBef>
                <a:spcPts val="93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14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Visit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Connect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PWA</a:t>
            </a:r>
            <a:r>
              <a:rPr sz="1450" spc="-1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-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progressive</a:t>
            </a:r>
            <a:endParaRPr sz="1450">
              <a:latin typeface="Outfit"/>
              <a:cs typeface="Outfit"/>
            </a:endParaRPr>
          </a:p>
          <a:p>
            <a:pPr marL="284480">
              <a:lnSpc>
                <a:spcPts val="1695"/>
              </a:lnSpc>
            </a:pPr>
            <a:r>
              <a:rPr sz="1450" dirty="0">
                <a:latin typeface="Outfit"/>
                <a:cs typeface="Outfit"/>
              </a:rPr>
              <a:t>web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application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Digital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badge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5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Multilayer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Visit</a:t>
            </a:r>
            <a:r>
              <a:rPr sz="1450" spc="5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Connect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access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Content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QR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codes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7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Easy,</a:t>
            </a:r>
            <a:r>
              <a:rPr sz="1450" spc="1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secure,</a:t>
            </a:r>
            <a:r>
              <a:rPr sz="1450" spc="1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log</a:t>
            </a:r>
            <a:r>
              <a:rPr sz="1450" spc="1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in</a:t>
            </a:r>
            <a:r>
              <a:rPr sz="1450" spc="1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free</a:t>
            </a:r>
            <a:r>
              <a:rPr sz="1450" spc="1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access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3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Embed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Mode</a:t>
            </a:r>
            <a:endParaRPr sz="1450">
              <a:latin typeface="Outfit"/>
              <a:cs typeface="Outfit"/>
            </a:endParaRPr>
          </a:p>
          <a:p>
            <a:pPr marL="284480" marR="5080" indent="-272415">
              <a:lnSpc>
                <a:spcPts val="1650"/>
              </a:lnSpc>
              <a:spcBef>
                <a:spcPts val="111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3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latin typeface="Outfit"/>
                <a:cs typeface="Outfit"/>
              </a:rPr>
              <a:t>Engagement</a:t>
            </a:r>
            <a:r>
              <a:rPr sz="1450" b="1" spc="60" dirty="0">
                <a:latin typeface="Outfit"/>
                <a:cs typeface="Outfit"/>
              </a:rPr>
              <a:t> </a:t>
            </a:r>
            <a:r>
              <a:rPr sz="1450" b="1" dirty="0">
                <a:latin typeface="Outfit"/>
                <a:cs typeface="Outfit"/>
              </a:rPr>
              <a:t>tools</a:t>
            </a:r>
            <a:r>
              <a:rPr sz="1450" dirty="0">
                <a:latin typeface="Outfit"/>
                <a:cs typeface="Outfit"/>
              </a:rPr>
              <a:t>:</a:t>
            </a:r>
            <a:r>
              <a:rPr sz="1450" spc="6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Sharing</a:t>
            </a:r>
            <a:r>
              <a:rPr sz="1450" spc="70" dirty="0">
                <a:latin typeface="Outfit"/>
                <a:cs typeface="Outfit"/>
              </a:rPr>
              <a:t> </a:t>
            </a:r>
            <a:r>
              <a:rPr sz="1450" spc="-50" dirty="0">
                <a:latin typeface="Outfit"/>
                <a:cs typeface="Outfit"/>
              </a:rPr>
              <a:t>&amp; </a:t>
            </a:r>
            <a:r>
              <a:rPr sz="1450" dirty="0">
                <a:latin typeface="Outfit"/>
                <a:cs typeface="Outfit"/>
              </a:rPr>
              <a:t>Streaming,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Agenda,</a:t>
            </a:r>
            <a:r>
              <a:rPr sz="1450" spc="9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Sponsorship, </a:t>
            </a:r>
            <a:r>
              <a:rPr sz="1450" dirty="0">
                <a:latin typeface="Outfit"/>
                <a:cs typeface="Outfit"/>
              </a:rPr>
              <a:t>Notifications,</a:t>
            </a:r>
            <a:r>
              <a:rPr sz="1450" spc="5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Directory, </a:t>
            </a:r>
            <a:r>
              <a:rPr sz="1450" dirty="0">
                <a:latin typeface="Outfit"/>
                <a:cs typeface="Outfit"/>
              </a:rPr>
              <a:t>Matchmaking,</a:t>
            </a:r>
            <a:r>
              <a:rPr sz="1450" spc="13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Networking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869379" y="5052868"/>
            <a:ext cx="2629535" cy="32359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84480" marR="5080" indent="-272415">
              <a:lnSpc>
                <a:spcPts val="1650"/>
              </a:lnSpc>
              <a:spcBef>
                <a:spcPts val="26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0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Visit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Discover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PWA </a:t>
            </a:r>
            <a:r>
              <a:rPr sz="1450" spc="-50" dirty="0">
                <a:latin typeface="Outfit"/>
                <a:cs typeface="Outfit"/>
              </a:rPr>
              <a:t>- </a:t>
            </a:r>
            <a:r>
              <a:rPr sz="1450" dirty="0">
                <a:latin typeface="Outfit"/>
                <a:cs typeface="Outfit"/>
              </a:rPr>
              <a:t>progressive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web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application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1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Digital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badge</a:t>
            </a:r>
            <a:endParaRPr sz="1450">
              <a:latin typeface="Outfit"/>
              <a:cs typeface="Outfit"/>
            </a:endParaRPr>
          </a:p>
          <a:p>
            <a:pPr marL="284480" marR="402590" indent="-272415">
              <a:lnSpc>
                <a:spcPts val="1650"/>
              </a:lnSpc>
              <a:spcBef>
                <a:spcPts val="111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8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Easy,</a:t>
            </a:r>
            <a:r>
              <a:rPr sz="1450" spc="1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secure,</a:t>
            </a:r>
            <a:r>
              <a:rPr sz="1450" spc="1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log</a:t>
            </a:r>
            <a:r>
              <a:rPr sz="1450" spc="1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in</a:t>
            </a:r>
            <a:r>
              <a:rPr sz="1450" spc="15" dirty="0">
                <a:latin typeface="Outfit"/>
                <a:cs typeface="Outfit"/>
              </a:rPr>
              <a:t> </a:t>
            </a:r>
            <a:r>
              <a:rPr sz="1450" spc="-20" dirty="0">
                <a:latin typeface="Outfit"/>
                <a:cs typeface="Outfit"/>
              </a:rPr>
              <a:t>free </a:t>
            </a:r>
            <a:r>
              <a:rPr sz="1450" spc="-10" dirty="0">
                <a:latin typeface="Outfit"/>
                <a:cs typeface="Outfit"/>
              </a:rPr>
              <a:t>access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QR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codes</a:t>
            </a:r>
            <a:r>
              <a:rPr sz="1450" spc="30" dirty="0">
                <a:latin typeface="Outfit"/>
                <a:cs typeface="Outfit"/>
              </a:rPr>
              <a:t> </a:t>
            </a:r>
            <a:r>
              <a:rPr sz="1450" dirty="0">
                <a:latin typeface="Outfit"/>
                <a:cs typeface="Outfit"/>
              </a:rPr>
              <a:t>content</a:t>
            </a:r>
            <a:r>
              <a:rPr sz="1450" spc="3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collection</a:t>
            </a:r>
            <a:endParaRPr sz="145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4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dirty="0">
                <a:latin typeface="Outfit"/>
                <a:cs typeface="Outfit"/>
              </a:rPr>
              <a:t>Multi-event</a:t>
            </a:r>
            <a:r>
              <a:rPr sz="1450" spc="4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access</a:t>
            </a:r>
            <a:endParaRPr sz="1450">
              <a:latin typeface="Outfit"/>
              <a:cs typeface="Outfit"/>
            </a:endParaRPr>
          </a:p>
          <a:p>
            <a:pPr marL="284480" marR="39370" indent="-272415">
              <a:lnSpc>
                <a:spcPts val="1650"/>
              </a:lnSpc>
              <a:spcBef>
                <a:spcPts val="1110"/>
              </a:spcBef>
            </a:pPr>
            <a:r>
              <a:rPr sz="1450" spc="39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450" spc="1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450" b="1" dirty="0">
                <a:latin typeface="Outfit"/>
                <a:cs typeface="Outfit"/>
              </a:rPr>
              <a:t>Engagement</a:t>
            </a:r>
            <a:r>
              <a:rPr sz="1450" b="1" spc="60" dirty="0">
                <a:latin typeface="Outfit"/>
                <a:cs typeface="Outfit"/>
              </a:rPr>
              <a:t> </a:t>
            </a:r>
            <a:r>
              <a:rPr sz="1450" b="1" dirty="0">
                <a:latin typeface="Outfit"/>
                <a:cs typeface="Outfit"/>
              </a:rPr>
              <a:t>tools</a:t>
            </a:r>
            <a:r>
              <a:rPr sz="1450" dirty="0">
                <a:latin typeface="Outfit"/>
                <a:cs typeface="Outfit"/>
              </a:rPr>
              <a:t>:</a:t>
            </a:r>
            <a:r>
              <a:rPr sz="1450" spc="6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Sharing </a:t>
            </a:r>
            <a:r>
              <a:rPr sz="1450" dirty="0">
                <a:latin typeface="Outfit"/>
                <a:cs typeface="Outfit"/>
              </a:rPr>
              <a:t>&amp; Streaming,</a:t>
            </a:r>
            <a:r>
              <a:rPr sz="1450" spc="2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Agenda, </a:t>
            </a:r>
            <a:r>
              <a:rPr sz="1450" dirty="0">
                <a:latin typeface="Outfit"/>
                <a:cs typeface="Outfit"/>
              </a:rPr>
              <a:t>Sponsorship,</a:t>
            </a:r>
            <a:r>
              <a:rPr sz="1450" spc="9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Notifications, Directory,</a:t>
            </a:r>
            <a:r>
              <a:rPr sz="1450" spc="5" dirty="0">
                <a:latin typeface="Outfit"/>
                <a:cs typeface="Outfit"/>
              </a:rPr>
              <a:t> </a:t>
            </a:r>
            <a:r>
              <a:rPr sz="1450" spc="-10" dirty="0">
                <a:latin typeface="Outfit"/>
                <a:cs typeface="Outfit"/>
              </a:rPr>
              <a:t>Matchmaking, Networking</a:t>
            </a:r>
            <a:endParaRPr sz="1450">
              <a:latin typeface="Outfit"/>
              <a:cs typeface="Outfi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92407" y="5034782"/>
            <a:ext cx="3710304" cy="393382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b="1" spc="-20" dirty="0">
                <a:solidFill>
                  <a:srgbClr val="002C4B"/>
                </a:solidFill>
                <a:latin typeface="Outfit"/>
                <a:cs typeface="Outfit"/>
              </a:rPr>
              <a:t>DATA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Data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validation</a:t>
            </a:r>
            <a:endParaRPr sz="13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Photo</a:t>
            </a:r>
            <a:r>
              <a:rPr sz="1300" spc="-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validation</a:t>
            </a:r>
            <a:endParaRPr sz="1300">
              <a:latin typeface="Outfit"/>
              <a:cs typeface="Outfit"/>
            </a:endParaRPr>
          </a:p>
          <a:p>
            <a:pPr marL="200660" marR="1377315" indent="-188595">
              <a:lnSpc>
                <a:spcPct val="105700"/>
              </a:lnSpc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New</a:t>
            </a:r>
            <a:r>
              <a:rPr sz="1300" spc="-2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JSON</a:t>
            </a:r>
            <a:r>
              <a:rPr sz="1300" spc="-3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API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with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a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myriad </a:t>
            </a:r>
            <a:r>
              <a:rPr sz="1300" dirty="0">
                <a:latin typeface="Outfit"/>
                <a:cs typeface="Outfit"/>
              </a:rPr>
              <a:t>of</a:t>
            </a:r>
            <a:r>
              <a:rPr sz="1300" spc="-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data</a:t>
            </a:r>
            <a:r>
              <a:rPr sz="1300" spc="-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points</a:t>
            </a:r>
            <a:r>
              <a:rPr sz="1300" spc="-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for</a:t>
            </a:r>
            <a:r>
              <a:rPr sz="1300" spc="-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seamless integrations</a:t>
            </a:r>
            <a:endParaRPr sz="13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Co-located</a:t>
            </a:r>
            <a:r>
              <a:rPr sz="1300" spc="-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events </a:t>
            </a:r>
            <a:r>
              <a:rPr sz="1300" spc="-10" dirty="0">
                <a:latin typeface="Outfit"/>
                <a:cs typeface="Outfit"/>
              </a:rPr>
              <a:t>reporting</a:t>
            </a:r>
            <a:endParaRPr sz="13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400" b="1" spc="-25" dirty="0">
                <a:solidFill>
                  <a:srgbClr val="002C4B"/>
                </a:solidFill>
                <a:latin typeface="Outfit"/>
                <a:cs typeface="Outfit"/>
              </a:rPr>
              <a:t>ACCESS</a:t>
            </a:r>
            <a:r>
              <a:rPr sz="1400" b="1" spc="-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400" b="1" spc="-10" dirty="0">
                <a:solidFill>
                  <a:srgbClr val="002C4B"/>
                </a:solidFill>
                <a:latin typeface="Outfit"/>
                <a:cs typeface="Outfit"/>
              </a:rPr>
              <a:t>CONTROL</a:t>
            </a:r>
            <a:endParaRPr sz="1400">
              <a:latin typeface="Outfit"/>
              <a:cs typeface="Outfit"/>
            </a:endParaRPr>
          </a:p>
          <a:p>
            <a:pPr marL="12700" marR="332105">
              <a:lnSpc>
                <a:spcPct val="105700"/>
              </a:lnSpc>
              <a:spcBef>
                <a:spcPts val="550"/>
              </a:spcBef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1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New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mobile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check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in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system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-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Check-</a:t>
            </a:r>
            <a:r>
              <a:rPr sz="1300" dirty="0">
                <a:latin typeface="Outfit"/>
                <a:cs typeface="Outfit"/>
              </a:rPr>
              <a:t>in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spc="-20" dirty="0">
                <a:latin typeface="Outfit"/>
                <a:cs typeface="Outfit"/>
              </a:rPr>
              <a:t>Lite </a:t>
            </a: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Improved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existing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Check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in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system</a:t>
            </a:r>
            <a:r>
              <a:rPr sz="1300" spc="3550" dirty="0">
                <a:latin typeface="Outfit"/>
                <a:cs typeface="Outfit"/>
              </a:rPr>
              <a:t>  </a:t>
            </a: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Contactless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check-</a:t>
            </a:r>
            <a:r>
              <a:rPr sz="1300" spc="-35" dirty="0">
                <a:latin typeface="Outfit"/>
                <a:cs typeface="Outfit"/>
              </a:rPr>
              <a:t>in</a:t>
            </a:r>
            <a:endParaRPr sz="1300">
              <a:latin typeface="Outfit"/>
              <a:cs typeface="Outfit"/>
            </a:endParaRPr>
          </a:p>
          <a:p>
            <a:pPr marL="200660" marR="5080" indent="-188595">
              <a:lnSpc>
                <a:spcPct val="105700"/>
              </a:lnSpc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Co-located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events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-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access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to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multiple</a:t>
            </a:r>
            <a:r>
              <a:rPr sz="1300" spc="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events </a:t>
            </a:r>
            <a:r>
              <a:rPr sz="1300" dirty="0">
                <a:latin typeface="Outfit"/>
                <a:cs typeface="Outfit"/>
              </a:rPr>
              <a:t>with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a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single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registration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&gt;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seamless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experience</a:t>
            </a:r>
            <a:endParaRPr sz="13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spc="-10" dirty="0">
                <a:latin typeface="Outfit"/>
                <a:cs typeface="Outfit"/>
              </a:rPr>
              <a:t>Timeslots</a:t>
            </a:r>
            <a:endParaRPr sz="1300">
              <a:latin typeface="Outfit"/>
              <a:cs typeface="Outfit"/>
            </a:endParaRPr>
          </a:p>
          <a:p>
            <a:pPr marL="200660" marR="140335" indent="-188595">
              <a:lnSpc>
                <a:spcPct val="105700"/>
              </a:lnSpc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1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Capacity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management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with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camera</a:t>
            </a:r>
            <a:r>
              <a:rPr sz="1300" spc="20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tracking, </a:t>
            </a:r>
            <a:r>
              <a:rPr sz="1300" dirty="0">
                <a:latin typeface="Outfit"/>
                <a:cs typeface="Outfit"/>
              </a:rPr>
              <a:t>time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slots</a:t>
            </a:r>
            <a:r>
              <a:rPr sz="1300" spc="15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and</a:t>
            </a:r>
            <a:r>
              <a:rPr sz="1300" spc="10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notifications</a:t>
            </a:r>
            <a:endParaRPr sz="13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340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4</a:t>
            </a:r>
            <a:r>
              <a:rPr sz="1300" spc="-325" dirty="0">
                <a:solidFill>
                  <a:srgbClr val="94B0BD"/>
                </a:solidFill>
                <a:latin typeface="Font Awesome 6 Free Regular"/>
                <a:cs typeface="Font Awesome 6 Free Regular"/>
              </a:rPr>
              <a:t> </a:t>
            </a:r>
            <a:r>
              <a:rPr sz="1300" dirty="0">
                <a:latin typeface="Outfit"/>
                <a:cs typeface="Outfit"/>
              </a:rPr>
              <a:t>COVID</a:t>
            </a:r>
            <a:r>
              <a:rPr sz="1300" spc="-30" dirty="0">
                <a:latin typeface="Outfit"/>
                <a:cs typeface="Outfit"/>
              </a:rPr>
              <a:t> </a:t>
            </a:r>
            <a:r>
              <a:rPr sz="1300" dirty="0">
                <a:latin typeface="Outfit"/>
                <a:cs typeface="Outfit"/>
              </a:rPr>
              <a:t>19</a:t>
            </a:r>
            <a:r>
              <a:rPr sz="1300" spc="-15" dirty="0">
                <a:latin typeface="Outfit"/>
                <a:cs typeface="Outfit"/>
              </a:rPr>
              <a:t> </a:t>
            </a:r>
            <a:r>
              <a:rPr sz="1300" spc="-10" dirty="0">
                <a:latin typeface="Outfit"/>
                <a:cs typeface="Outfit"/>
              </a:rPr>
              <a:t>secure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67924" y="10158256"/>
            <a:ext cx="1155612" cy="208011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934823" y="10091704"/>
            <a:ext cx="6819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Scalable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93252" y="10091704"/>
            <a:ext cx="30048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Mirrored</a:t>
            </a:r>
            <a:r>
              <a:rPr sz="130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Services,</a:t>
            </a:r>
            <a:r>
              <a:rPr sz="130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3</a:t>
            </a:r>
            <a:r>
              <a:rPr sz="130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facilities</a:t>
            </a:r>
            <a:r>
              <a:rPr sz="130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in</a:t>
            </a:r>
            <a:r>
              <a:rPr sz="1300" b="1" spc="10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Ireland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88774" y="10091704"/>
            <a:ext cx="10553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Uptime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99,9%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279672" y="10091704"/>
            <a:ext cx="222186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Page</a:t>
            </a:r>
            <a:r>
              <a:rPr sz="13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load</a:t>
            </a:r>
            <a:r>
              <a:rPr sz="13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average</a:t>
            </a:r>
            <a:r>
              <a:rPr sz="13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&lt;1</a:t>
            </a:r>
            <a:r>
              <a:rPr sz="1300" b="1" spc="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second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912315" y="10091704"/>
            <a:ext cx="89725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CloudFront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66977" y="9936870"/>
            <a:ext cx="17138015" cy="551815"/>
          </a:xfrm>
          <a:custGeom>
            <a:avLst/>
            <a:gdLst/>
            <a:ahLst/>
            <a:cxnLst/>
            <a:rect l="l" t="t" r="r" b="b"/>
            <a:pathLst>
              <a:path w="17138015" h="551815">
                <a:moveTo>
                  <a:pt x="125650" y="0"/>
                </a:move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426123"/>
                </a:lnTo>
                <a:lnTo>
                  <a:pt x="9874" y="475034"/>
                </a:lnTo>
                <a:lnTo>
                  <a:pt x="36803" y="514973"/>
                </a:lnTo>
                <a:lnTo>
                  <a:pt x="76743" y="541900"/>
                </a:lnTo>
                <a:lnTo>
                  <a:pt x="125650" y="551773"/>
                </a:lnTo>
                <a:lnTo>
                  <a:pt x="17012330" y="551773"/>
                </a:lnTo>
                <a:lnTo>
                  <a:pt x="17061237" y="541900"/>
                </a:lnTo>
                <a:lnTo>
                  <a:pt x="17101176" y="514973"/>
                </a:lnTo>
                <a:lnTo>
                  <a:pt x="17128105" y="475034"/>
                </a:lnTo>
                <a:lnTo>
                  <a:pt x="17137980" y="426123"/>
                </a:lnTo>
                <a:lnTo>
                  <a:pt x="17137980" y="125650"/>
                </a:lnTo>
                <a:lnTo>
                  <a:pt x="17128105" y="76743"/>
                </a:lnTo>
                <a:lnTo>
                  <a:pt x="17101176" y="36803"/>
                </a:lnTo>
                <a:lnTo>
                  <a:pt x="17061237" y="9874"/>
                </a:lnTo>
                <a:lnTo>
                  <a:pt x="17012330" y="0"/>
                </a:lnTo>
                <a:lnTo>
                  <a:pt x="125650" y="0"/>
                </a:lnTo>
                <a:close/>
              </a:path>
            </a:pathLst>
          </a:custGeom>
          <a:ln w="20941">
            <a:solidFill>
              <a:srgbClr val="94B0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188987" y="3861582"/>
            <a:ext cx="9353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sz="1150" spc="-10" dirty="0">
                <a:solidFill>
                  <a:srgbClr val="FFFFFF"/>
                </a:solidFill>
                <a:latin typeface="Roboto"/>
                <a:cs typeface="Roboto"/>
              </a:rPr>
              <a:t> organisers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980740" y="3846322"/>
            <a:ext cx="1628775" cy="262255"/>
          </a:xfrm>
          <a:custGeom>
            <a:avLst/>
            <a:gdLst/>
            <a:ahLst/>
            <a:cxnLst/>
            <a:rect l="l" t="t" r="r" b="b"/>
            <a:pathLst>
              <a:path w="1628775" h="262254">
                <a:moveTo>
                  <a:pt x="1497336" y="0"/>
                </a:moveTo>
                <a:lnTo>
                  <a:pt x="130886" y="0"/>
                </a:lnTo>
                <a:lnTo>
                  <a:pt x="79937" y="10286"/>
                </a:lnTo>
                <a:lnTo>
                  <a:pt x="38333" y="38337"/>
                </a:lnTo>
                <a:lnTo>
                  <a:pt x="10285" y="79941"/>
                </a:lnTo>
                <a:lnTo>
                  <a:pt x="0" y="130886"/>
                </a:lnTo>
                <a:lnTo>
                  <a:pt x="10285" y="181834"/>
                </a:lnTo>
                <a:lnTo>
                  <a:pt x="38333" y="223438"/>
                </a:lnTo>
                <a:lnTo>
                  <a:pt x="79937" y="251487"/>
                </a:lnTo>
                <a:lnTo>
                  <a:pt x="130886" y="261772"/>
                </a:lnTo>
                <a:lnTo>
                  <a:pt x="1497336" y="261772"/>
                </a:lnTo>
                <a:lnTo>
                  <a:pt x="1548285" y="251487"/>
                </a:lnTo>
                <a:lnTo>
                  <a:pt x="1589888" y="223438"/>
                </a:lnTo>
                <a:lnTo>
                  <a:pt x="1617937" y="181834"/>
                </a:lnTo>
                <a:lnTo>
                  <a:pt x="1628222" y="130886"/>
                </a:lnTo>
                <a:lnTo>
                  <a:pt x="1617937" y="79941"/>
                </a:lnTo>
                <a:lnTo>
                  <a:pt x="1589888" y="38337"/>
                </a:lnTo>
                <a:lnTo>
                  <a:pt x="1548285" y="10286"/>
                </a:lnTo>
                <a:lnTo>
                  <a:pt x="1497336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0352109" y="3861582"/>
            <a:ext cx="88582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sz="1150" spc="-10" dirty="0">
                <a:solidFill>
                  <a:srgbClr val="FFFFFF"/>
                </a:solidFill>
                <a:latin typeface="Roboto"/>
                <a:cs typeface="Roboto"/>
              </a:rPr>
              <a:t> exhibitors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5284874" y="3846322"/>
            <a:ext cx="1628775" cy="262255"/>
          </a:xfrm>
          <a:custGeom>
            <a:avLst/>
            <a:gdLst/>
            <a:ahLst/>
            <a:cxnLst/>
            <a:rect l="l" t="t" r="r" b="b"/>
            <a:pathLst>
              <a:path w="1628775" h="262254">
                <a:moveTo>
                  <a:pt x="1497336" y="0"/>
                </a:moveTo>
                <a:lnTo>
                  <a:pt x="130886" y="0"/>
                </a:lnTo>
                <a:lnTo>
                  <a:pt x="79937" y="10286"/>
                </a:lnTo>
                <a:lnTo>
                  <a:pt x="38333" y="38337"/>
                </a:lnTo>
                <a:lnTo>
                  <a:pt x="10285" y="79941"/>
                </a:lnTo>
                <a:lnTo>
                  <a:pt x="0" y="130886"/>
                </a:lnTo>
                <a:lnTo>
                  <a:pt x="10285" y="181834"/>
                </a:lnTo>
                <a:lnTo>
                  <a:pt x="38333" y="223438"/>
                </a:lnTo>
                <a:lnTo>
                  <a:pt x="79937" y="251487"/>
                </a:lnTo>
                <a:lnTo>
                  <a:pt x="130886" y="261772"/>
                </a:lnTo>
                <a:lnTo>
                  <a:pt x="1497336" y="261772"/>
                </a:lnTo>
                <a:lnTo>
                  <a:pt x="1548285" y="251487"/>
                </a:lnTo>
                <a:lnTo>
                  <a:pt x="1589888" y="223438"/>
                </a:lnTo>
                <a:lnTo>
                  <a:pt x="1617937" y="181834"/>
                </a:lnTo>
                <a:lnTo>
                  <a:pt x="1628222" y="130886"/>
                </a:lnTo>
                <a:lnTo>
                  <a:pt x="1617937" y="79941"/>
                </a:lnTo>
                <a:lnTo>
                  <a:pt x="1589888" y="38337"/>
                </a:lnTo>
                <a:lnTo>
                  <a:pt x="1548285" y="10286"/>
                </a:lnTo>
                <a:lnTo>
                  <a:pt x="1497336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5739595" y="3861582"/>
            <a:ext cx="71882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sz="1150" spc="-10" dirty="0">
                <a:solidFill>
                  <a:srgbClr val="FFFFFF"/>
                </a:solidFill>
                <a:latin typeface="Roboto"/>
                <a:cs typeface="Roboto"/>
              </a:rPr>
              <a:t> visitors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53917" y="549696"/>
            <a:ext cx="15443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Executive</a:t>
            </a:r>
            <a:r>
              <a:rPr sz="1300" b="1" spc="1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Summary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46567" y="549691"/>
            <a:ext cx="9398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Partnership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88823" y="549691"/>
            <a:ext cx="103631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Commercials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024451" y="549691"/>
            <a:ext cx="15551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Demos</a:t>
            </a:r>
            <a:r>
              <a:rPr sz="1300" b="1" spc="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dirty="0">
                <a:solidFill>
                  <a:srgbClr val="002C4B"/>
                </a:solidFill>
                <a:latin typeface="Outfit"/>
                <a:cs typeface="Outfit"/>
              </a:rPr>
              <a:t>&amp;</a:t>
            </a:r>
            <a:r>
              <a:rPr sz="1300" b="1" spc="-25" dirty="0">
                <a:solidFill>
                  <a:srgbClr val="002C4B"/>
                </a:solidFill>
                <a:latin typeface="Outfit"/>
                <a:cs typeface="Outfit"/>
              </a:rPr>
              <a:t> </a:t>
            </a: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Workflows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888358" y="539220"/>
            <a:ext cx="643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Contact</a:t>
            </a:r>
            <a:endParaRPr sz="1300">
              <a:latin typeface="Outfit"/>
              <a:cs typeface="Outfit"/>
            </a:endParaRPr>
          </a:p>
        </p:txBody>
      </p:sp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402616" y="10732655"/>
            <a:ext cx="192444" cy="15630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405113" y="10732654"/>
            <a:ext cx="155977" cy="156309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950349" y="10732657"/>
            <a:ext cx="81246" cy="15630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893456" y="10732653"/>
            <a:ext cx="163561" cy="156309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0728667" y="549691"/>
            <a:ext cx="93789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" dirty="0">
                <a:solidFill>
                  <a:srgbClr val="002C4B"/>
                </a:solidFill>
                <a:latin typeface="Outfit"/>
                <a:cs typeface="Outfit"/>
              </a:rPr>
              <a:t>Compliance</a:t>
            </a:r>
            <a:endParaRPr sz="1300">
              <a:latin typeface="Outfit"/>
              <a:cs typeface="Outfit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10" dirty="0"/>
              <a:t> </a:t>
            </a:r>
            <a:r>
              <a:rPr dirty="0"/>
              <a:t>N</a:t>
            </a:r>
            <a:r>
              <a:rPr spc="5" dirty="0"/>
              <a:t> </a:t>
            </a:r>
            <a:r>
              <a:rPr dirty="0"/>
              <a:t>F</a:t>
            </a:r>
            <a:r>
              <a:rPr spc="10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D</a:t>
            </a:r>
            <a:r>
              <a:rPr spc="5" dirty="0"/>
              <a:t> </a:t>
            </a:r>
            <a:r>
              <a:rPr dirty="0"/>
              <a:t>E</a:t>
            </a:r>
            <a:r>
              <a:rPr spc="10" dirty="0"/>
              <a:t> </a:t>
            </a:r>
            <a:r>
              <a:rPr dirty="0"/>
              <a:t>N</a:t>
            </a:r>
            <a:r>
              <a:rPr spc="10" dirty="0"/>
              <a:t> </a:t>
            </a:r>
            <a:r>
              <a:rPr dirty="0"/>
              <a:t>T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spc="-50" dirty="0"/>
              <a:t>L</a:t>
            </a:r>
          </a:p>
        </p:txBody>
      </p:sp>
      <p:sp>
        <p:nvSpPr>
          <p:cNvPr id="61" name="object 6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POWERING</a:t>
            </a:r>
            <a:r>
              <a:rPr spc="10" dirty="0"/>
              <a:t> </a:t>
            </a:r>
            <a:r>
              <a:rPr spc="-10" dirty="0"/>
              <a:t>EVENTS,</a:t>
            </a:r>
            <a:r>
              <a:rPr spc="20" dirty="0"/>
              <a:t> </a:t>
            </a:r>
            <a:r>
              <a:rPr spc="-10" dirty="0"/>
              <a:t>EMPOWERING</a:t>
            </a:r>
            <a:r>
              <a:rPr spc="20" dirty="0"/>
              <a:t> </a:t>
            </a:r>
            <a:r>
              <a:rPr spc="-10" dirty="0"/>
              <a:t>PEOPLE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C4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3906</Words>
  <Application>Microsoft Macintosh PowerPoint</Application>
  <PresentationFormat>Custom</PresentationFormat>
  <Paragraphs>594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Font Awesome 6 Free Regular</vt:lpstr>
      <vt:lpstr>Great Vibes</vt:lpstr>
      <vt:lpstr>Outfit</vt:lpstr>
      <vt:lpstr>Outfit Light</vt:lpstr>
      <vt:lpstr>Outfit Medium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Cristina Achim</cp:lastModifiedBy>
  <cp:revision>2</cp:revision>
  <dcterms:created xsi:type="dcterms:W3CDTF">2023-06-20T08:55:14Z</dcterms:created>
  <dcterms:modified xsi:type="dcterms:W3CDTF">2023-08-31T07:27:29Z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2023-06-08T00:00:00Z</vt:filetime>
  </property>
  <property fmtid="{D5CDD505-2E9C-101B-9397-08002B2CF9AE}" pid="3" name="Creator">
    <vt:lpwstr>Adobe InDesign 18.3 (Windows)</vt:lpwstr>
  </property>
  <property fmtid="{D5CDD505-2E9C-101B-9397-08002B2CF9AE}" pid="4" name="LastSaved">
    <vt:filetime>2023-06-20T00:00:00Z</vt:filetime>
  </property>
  <property fmtid="{D5CDD505-2E9C-101B-9397-08002B2CF9AE}" pid="5" name="Producer">
    <vt:lpwstr>Adobe PDF Library 17.0</vt:lpwstr>
  </property>
</Properties>
</file>